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92" r:id="rId4"/>
    <p:sldId id="395" r:id="rId5"/>
    <p:sldId id="389" r:id="rId6"/>
    <p:sldId id="390" r:id="rId7"/>
    <p:sldId id="394" r:id="rId8"/>
    <p:sldId id="393" r:id="rId9"/>
    <p:sldId id="396" r:id="rId10"/>
    <p:sldId id="397" r:id="rId11"/>
    <p:sldId id="398" r:id="rId12"/>
    <p:sldId id="293" r:id="rId13"/>
    <p:sldId id="392" r:id="rId14"/>
    <p:sldId id="294" r:id="rId15"/>
    <p:sldId id="295" r:id="rId16"/>
    <p:sldId id="297" r:id="rId17"/>
    <p:sldId id="298" r:id="rId18"/>
    <p:sldId id="299" r:id="rId19"/>
    <p:sldId id="387" r:id="rId20"/>
    <p:sldId id="309" r:id="rId21"/>
    <p:sldId id="311" r:id="rId22"/>
    <p:sldId id="312" r:id="rId23"/>
    <p:sldId id="318" r:id="rId24"/>
    <p:sldId id="334" r:id="rId25"/>
    <p:sldId id="329" r:id="rId26"/>
    <p:sldId id="407" r:id="rId27"/>
    <p:sldId id="408" r:id="rId28"/>
    <p:sldId id="409" r:id="rId29"/>
    <p:sldId id="399" r:id="rId30"/>
    <p:sldId id="402" r:id="rId31"/>
    <p:sldId id="403" r:id="rId32"/>
    <p:sldId id="404" r:id="rId33"/>
    <p:sldId id="405" r:id="rId34"/>
    <p:sldId id="410" r:id="rId35"/>
    <p:sldId id="411" r:id="rId36"/>
    <p:sldId id="412" r:id="rId37"/>
    <p:sldId id="413" r:id="rId38"/>
    <p:sldId id="280" r:id="rId3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EF8436-A6EE-47EC-B30C-6912C507A7C8}"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cs-CZ"/>
        </a:p>
      </dgm:t>
    </dgm:pt>
    <dgm:pt modelId="{BABE4DC6-71AB-4A5F-8FB4-922436614C7F}">
      <dgm:prSet phldrT="[Text]"/>
      <dgm:spPr/>
      <dgm:t>
        <a:bodyPr/>
        <a:lstStyle/>
        <a:p>
          <a:r>
            <a:rPr lang="cs-CZ" dirty="0"/>
            <a:t>zastupitelstvo</a:t>
          </a:r>
        </a:p>
      </dgm:t>
    </dgm:pt>
    <dgm:pt modelId="{2DA74452-FFD2-4D35-8F56-7DEDB8CD34B8}" type="parTrans" cxnId="{A29AFE88-4A82-4782-84A8-5C3206717E27}">
      <dgm:prSet/>
      <dgm:spPr/>
      <dgm:t>
        <a:bodyPr/>
        <a:lstStyle/>
        <a:p>
          <a:endParaRPr lang="cs-CZ"/>
        </a:p>
      </dgm:t>
    </dgm:pt>
    <dgm:pt modelId="{ACB7ACB1-11BC-4ADA-A057-F8AD1F05F4B1}" type="sibTrans" cxnId="{A29AFE88-4A82-4782-84A8-5C3206717E27}">
      <dgm:prSet/>
      <dgm:spPr/>
      <dgm:t>
        <a:bodyPr/>
        <a:lstStyle/>
        <a:p>
          <a:endParaRPr lang="cs-CZ"/>
        </a:p>
      </dgm:t>
    </dgm:pt>
    <dgm:pt modelId="{0681B5FF-5D4D-47EB-9FDE-49137F219D75}">
      <dgm:prSet phldrT="[Text]"/>
      <dgm:spPr/>
      <dgm:t>
        <a:bodyPr/>
        <a:lstStyle/>
        <a:p>
          <a:r>
            <a:rPr lang="cs-CZ" dirty="0"/>
            <a:t>starosta</a:t>
          </a:r>
        </a:p>
      </dgm:t>
    </dgm:pt>
    <dgm:pt modelId="{F8EF7928-8AD1-40AE-AFC8-2775204A0B71}" type="parTrans" cxnId="{D9877036-4B23-419F-B62B-B706EB305B73}">
      <dgm:prSet/>
      <dgm:spPr/>
      <dgm:t>
        <a:bodyPr/>
        <a:lstStyle/>
        <a:p>
          <a:endParaRPr lang="cs-CZ"/>
        </a:p>
      </dgm:t>
    </dgm:pt>
    <dgm:pt modelId="{D74626A4-0FC3-4C9B-AA9D-833178320E91}" type="sibTrans" cxnId="{D9877036-4B23-419F-B62B-B706EB305B73}">
      <dgm:prSet/>
      <dgm:spPr/>
      <dgm:t>
        <a:bodyPr/>
        <a:lstStyle/>
        <a:p>
          <a:endParaRPr lang="cs-CZ"/>
        </a:p>
      </dgm:t>
    </dgm:pt>
    <dgm:pt modelId="{36CE1857-42B7-4173-B2EE-01AFB4A9B293}">
      <dgm:prSet phldrT="[Text]"/>
      <dgm:spPr>
        <a:solidFill>
          <a:schemeClr val="accent6">
            <a:lumMod val="75000"/>
          </a:schemeClr>
        </a:solidFill>
      </dgm:spPr>
      <dgm:t>
        <a:bodyPr/>
        <a:lstStyle/>
        <a:p>
          <a:r>
            <a:rPr lang="cs-CZ" dirty="0"/>
            <a:t>obecní úřad</a:t>
          </a:r>
        </a:p>
      </dgm:t>
    </dgm:pt>
    <dgm:pt modelId="{EF6CFF3F-3BE2-4ABE-995A-9AA6865C8547}" type="parTrans" cxnId="{C2BFB5F9-8A86-4B9A-BF8E-0D0F769D1002}">
      <dgm:prSet/>
      <dgm:spPr/>
      <dgm:t>
        <a:bodyPr/>
        <a:lstStyle/>
        <a:p>
          <a:endParaRPr lang="cs-CZ"/>
        </a:p>
      </dgm:t>
    </dgm:pt>
    <dgm:pt modelId="{3F0CD79D-3AC6-4D9C-AAFD-63180CAF2FE6}" type="sibTrans" cxnId="{C2BFB5F9-8A86-4B9A-BF8E-0D0F769D1002}">
      <dgm:prSet/>
      <dgm:spPr/>
      <dgm:t>
        <a:bodyPr/>
        <a:lstStyle/>
        <a:p>
          <a:endParaRPr lang="cs-CZ"/>
        </a:p>
      </dgm:t>
    </dgm:pt>
    <dgm:pt modelId="{77405D9E-CD0D-4FBA-8CC9-10137891E602}">
      <dgm:prSet/>
      <dgm:spPr/>
      <dgm:t>
        <a:bodyPr/>
        <a:lstStyle/>
        <a:p>
          <a:r>
            <a:rPr lang="cs-CZ" dirty="0"/>
            <a:t>rada</a:t>
          </a:r>
        </a:p>
      </dgm:t>
    </dgm:pt>
    <dgm:pt modelId="{042C5455-83B2-4A44-951C-75E8B4ABC3A7}" type="parTrans" cxnId="{4553C9D1-6914-4C04-BF02-69353026761E}">
      <dgm:prSet/>
      <dgm:spPr/>
      <dgm:t>
        <a:bodyPr/>
        <a:lstStyle/>
        <a:p>
          <a:endParaRPr lang="cs-CZ"/>
        </a:p>
      </dgm:t>
    </dgm:pt>
    <dgm:pt modelId="{46F80D65-75ED-4B57-9BA4-34F37A368BBB}" type="sibTrans" cxnId="{4553C9D1-6914-4C04-BF02-69353026761E}">
      <dgm:prSet/>
      <dgm:spPr/>
      <dgm:t>
        <a:bodyPr/>
        <a:lstStyle/>
        <a:p>
          <a:endParaRPr lang="cs-CZ"/>
        </a:p>
      </dgm:t>
    </dgm:pt>
    <dgm:pt modelId="{60B9A51A-508A-4462-BF9C-12C6CF706147}">
      <dgm:prSet/>
      <dgm:spPr/>
      <dgm:t>
        <a:bodyPr/>
        <a:lstStyle/>
        <a:p>
          <a:r>
            <a:rPr lang="cs-CZ" dirty="0"/>
            <a:t>zvláštní orgány</a:t>
          </a:r>
        </a:p>
      </dgm:t>
    </dgm:pt>
    <dgm:pt modelId="{37EB0865-0F3F-41DE-8E7C-93F7A5045B98}" type="parTrans" cxnId="{42E8E4B8-9D5F-4C18-A110-94F515AA3B70}">
      <dgm:prSet/>
      <dgm:spPr/>
      <dgm:t>
        <a:bodyPr/>
        <a:lstStyle/>
        <a:p>
          <a:endParaRPr lang="cs-CZ"/>
        </a:p>
      </dgm:t>
    </dgm:pt>
    <dgm:pt modelId="{C314A4DC-1EB2-40E4-8A5B-5894996C61E4}" type="sibTrans" cxnId="{42E8E4B8-9D5F-4C18-A110-94F515AA3B70}">
      <dgm:prSet/>
      <dgm:spPr/>
      <dgm:t>
        <a:bodyPr/>
        <a:lstStyle/>
        <a:p>
          <a:endParaRPr lang="cs-CZ"/>
        </a:p>
      </dgm:t>
    </dgm:pt>
    <dgm:pt modelId="{8026B418-29A1-4237-A4C6-45A35D42524C}" type="pres">
      <dgm:prSet presAssocID="{55EF8436-A6EE-47EC-B30C-6912C507A7C8}" presName="Name0" presStyleCnt="0">
        <dgm:presLayoutVars>
          <dgm:dir/>
          <dgm:resizeHandles val="exact"/>
        </dgm:presLayoutVars>
      </dgm:prSet>
      <dgm:spPr/>
    </dgm:pt>
    <dgm:pt modelId="{237AB4E1-A4BF-4DB6-A140-EB00F45BFCD9}" type="pres">
      <dgm:prSet presAssocID="{BABE4DC6-71AB-4A5F-8FB4-922436614C7F}" presName="node" presStyleLbl="node1" presStyleIdx="0" presStyleCnt="5">
        <dgm:presLayoutVars>
          <dgm:bulletEnabled val="1"/>
        </dgm:presLayoutVars>
      </dgm:prSet>
      <dgm:spPr/>
    </dgm:pt>
    <dgm:pt modelId="{A95F0438-310B-487C-A8E9-7203F0C33DB7}" type="pres">
      <dgm:prSet presAssocID="{ACB7ACB1-11BC-4ADA-A057-F8AD1F05F4B1}" presName="sibTrans" presStyleLbl="sibTrans2D1" presStyleIdx="0" presStyleCnt="5"/>
      <dgm:spPr/>
    </dgm:pt>
    <dgm:pt modelId="{588B72D2-B182-404C-AC24-27CDFA5DAF9B}" type="pres">
      <dgm:prSet presAssocID="{ACB7ACB1-11BC-4ADA-A057-F8AD1F05F4B1}" presName="connectorText" presStyleLbl="sibTrans2D1" presStyleIdx="0" presStyleCnt="5"/>
      <dgm:spPr/>
    </dgm:pt>
    <dgm:pt modelId="{3900F34E-ABF7-47FF-BF48-E5CE1BB0DDED}" type="pres">
      <dgm:prSet presAssocID="{77405D9E-CD0D-4FBA-8CC9-10137891E602}" presName="node" presStyleLbl="node1" presStyleIdx="1" presStyleCnt="5">
        <dgm:presLayoutVars>
          <dgm:bulletEnabled val="1"/>
        </dgm:presLayoutVars>
      </dgm:prSet>
      <dgm:spPr/>
    </dgm:pt>
    <dgm:pt modelId="{DD7E6667-A357-4A41-AD87-44FDD19CE74F}" type="pres">
      <dgm:prSet presAssocID="{46F80D65-75ED-4B57-9BA4-34F37A368BBB}" presName="sibTrans" presStyleLbl="sibTrans2D1" presStyleIdx="1" presStyleCnt="5"/>
      <dgm:spPr/>
    </dgm:pt>
    <dgm:pt modelId="{3C9E2A27-2F42-4F09-B962-46D83C158EB5}" type="pres">
      <dgm:prSet presAssocID="{46F80D65-75ED-4B57-9BA4-34F37A368BBB}" presName="connectorText" presStyleLbl="sibTrans2D1" presStyleIdx="1" presStyleCnt="5"/>
      <dgm:spPr/>
    </dgm:pt>
    <dgm:pt modelId="{A10A5AD8-E8F7-4B55-8BBC-C091E21284BC}" type="pres">
      <dgm:prSet presAssocID="{0681B5FF-5D4D-47EB-9FDE-49137F219D75}" presName="node" presStyleLbl="node1" presStyleIdx="2" presStyleCnt="5">
        <dgm:presLayoutVars>
          <dgm:bulletEnabled val="1"/>
        </dgm:presLayoutVars>
      </dgm:prSet>
      <dgm:spPr/>
    </dgm:pt>
    <dgm:pt modelId="{22CDF8CD-C841-46B4-AB12-AE278A972077}" type="pres">
      <dgm:prSet presAssocID="{D74626A4-0FC3-4C9B-AA9D-833178320E91}" presName="sibTrans" presStyleLbl="sibTrans2D1" presStyleIdx="2" presStyleCnt="5"/>
      <dgm:spPr/>
    </dgm:pt>
    <dgm:pt modelId="{FB833BB0-6B42-4AA5-9B22-CB506C295EFB}" type="pres">
      <dgm:prSet presAssocID="{D74626A4-0FC3-4C9B-AA9D-833178320E91}" presName="connectorText" presStyleLbl="sibTrans2D1" presStyleIdx="2" presStyleCnt="5"/>
      <dgm:spPr/>
    </dgm:pt>
    <dgm:pt modelId="{9D7FF06B-9D70-4868-9C9C-F2C61EEADBB5}" type="pres">
      <dgm:prSet presAssocID="{36CE1857-42B7-4173-B2EE-01AFB4A9B293}" presName="node" presStyleLbl="node1" presStyleIdx="3" presStyleCnt="5">
        <dgm:presLayoutVars>
          <dgm:bulletEnabled val="1"/>
        </dgm:presLayoutVars>
      </dgm:prSet>
      <dgm:spPr/>
    </dgm:pt>
    <dgm:pt modelId="{00C765BB-4B41-4C41-B1F1-D490B7817633}" type="pres">
      <dgm:prSet presAssocID="{3F0CD79D-3AC6-4D9C-AAFD-63180CAF2FE6}" presName="sibTrans" presStyleLbl="sibTrans2D1" presStyleIdx="3" presStyleCnt="5"/>
      <dgm:spPr/>
    </dgm:pt>
    <dgm:pt modelId="{68BC535C-52AF-480C-9B2B-168DAFA78186}" type="pres">
      <dgm:prSet presAssocID="{3F0CD79D-3AC6-4D9C-AAFD-63180CAF2FE6}" presName="connectorText" presStyleLbl="sibTrans2D1" presStyleIdx="3" presStyleCnt="5"/>
      <dgm:spPr/>
    </dgm:pt>
    <dgm:pt modelId="{87F9A4E4-6A95-4C5C-9C69-07D38116358F}" type="pres">
      <dgm:prSet presAssocID="{60B9A51A-508A-4462-BF9C-12C6CF706147}" presName="node" presStyleLbl="node1" presStyleIdx="4" presStyleCnt="5" custScaleX="126817">
        <dgm:presLayoutVars>
          <dgm:bulletEnabled val="1"/>
        </dgm:presLayoutVars>
      </dgm:prSet>
      <dgm:spPr/>
    </dgm:pt>
    <dgm:pt modelId="{885E13CC-8F10-4A5E-A153-7B33E673F8B2}" type="pres">
      <dgm:prSet presAssocID="{C314A4DC-1EB2-40E4-8A5B-5894996C61E4}" presName="sibTrans" presStyleLbl="sibTrans2D1" presStyleIdx="4" presStyleCnt="5"/>
      <dgm:spPr/>
    </dgm:pt>
    <dgm:pt modelId="{F35C9550-6175-49F4-9D37-BB12F107E68A}" type="pres">
      <dgm:prSet presAssocID="{C314A4DC-1EB2-40E4-8A5B-5894996C61E4}" presName="connectorText" presStyleLbl="sibTrans2D1" presStyleIdx="4" presStyleCnt="5"/>
      <dgm:spPr/>
    </dgm:pt>
  </dgm:ptLst>
  <dgm:cxnLst>
    <dgm:cxn modelId="{D9877036-4B23-419F-B62B-B706EB305B73}" srcId="{55EF8436-A6EE-47EC-B30C-6912C507A7C8}" destId="{0681B5FF-5D4D-47EB-9FDE-49137F219D75}" srcOrd="2" destOrd="0" parTransId="{F8EF7928-8AD1-40AE-AFC8-2775204A0B71}" sibTransId="{D74626A4-0FC3-4C9B-AA9D-833178320E91}"/>
    <dgm:cxn modelId="{F4372060-1F05-4E9E-894C-2FCD607C8C0D}" type="presOf" srcId="{3F0CD79D-3AC6-4D9C-AAFD-63180CAF2FE6}" destId="{68BC535C-52AF-480C-9B2B-168DAFA78186}" srcOrd="1" destOrd="0" presId="urn:microsoft.com/office/officeart/2005/8/layout/cycle7"/>
    <dgm:cxn modelId="{9058EC47-57BD-44E2-8A9C-B6682B369DC0}" type="presOf" srcId="{BABE4DC6-71AB-4A5F-8FB4-922436614C7F}" destId="{237AB4E1-A4BF-4DB6-A140-EB00F45BFCD9}" srcOrd="0" destOrd="0" presId="urn:microsoft.com/office/officeart/2005/8/layout/cycle7"/>
    <dgm:cxn modelId="{A5584948-70AA-4E05-AC9F-6D5E4B838EC9}" type="presOf" srcId="{D74626A4-0FC3-4C9B-AA9D-833178320E91}" destId="{FB833BB0-6B42-4AA5-9B22-CB506C295EFB}" srcOrd="1" destOrd="0" presId="urn:microsoft.com/office/officeart/2005/8/layout/cycle7"/>
    <dgm:cxn modelId="{B1E53B52-F310-4221-A742-45204CE10B7E}" type="presOf" srcId="{ACB7ACB1-11BC-4ADA-A057-F8AD1F05F4B1}" destId="{588B72D2-B182-404C-AC24-27CDFA5DAF9B}" srcOrd="1" destOrd="0" presId="urn:microsoft.com/office/officeart/2005/8/layout/cycle7"/>
    <dgm:cxn modelId="{D0FC3174-0050-4F4D-B175-A090B360BA12}" type="presOf" srcId="{C314A4DC-1EB2-40E4-8A5B-5894996C61E4}" destId="{885E13CC-8F10-4A5E-A153-7B33E673F8B2}" srcOrd="0" destOrd="0" presId="urn:microsoft.com/office/officeart/2005/8/layout/cycle7"/>
    <dgm:cxn modelId="{4532CF59-B491-4E4E-94F3-603C5FF33F23}" type="presOf" srcId="{36CE1857-42B7-4173-B2EE-01AFB4A9B293}" destId="{9D7FF06B-9D70-4868-9C9C-F2C61EEADBB5}" srcOrd="0" destOrd="0" presId="urn:microsoft.com/office/officeart/2005/8/layout/cycle7"/>
    <dgm:cxn modelId="{AA960E82-77F0-46FD-9E9F-534A183F81F8}" type="presOf" srcId="{ACB7ACB1-11BC-4ADA-A057-F8AD1F05F4B1}" destId="{A95F0438-310B-487C-A8E9-7203F0C33DB7}" srcOrd="0" destOrd="0" presId="urn:microsoft.com/office/officeart/2005/8/layout/cycle7"/>
    <dgm:cxn modelId="{A29AFE88-4A82-4782-84A8-5C3206717E27}" srcId="{55EF8436-A6EE-47EC-B30C-6912C507A7C8}" destId="{BABE4DC6-71AB-4A5F-8FB4-922436614C7F}" srcOrd="0" destOrd="0" parTransId="{2DA74452-FFD2-4D35-8F56-7DEDB8CD34B8}" sibTransId="{ACB7ACB1-11BC-4ADA-A057-F8AD1F05F4B1}"/>
    <dgm:cxn modelId="{225B8492-93FB-4033-BC4E-82F193042858}" type="presOf" srcId="{3F0CD79D-3AC6-4D9C-AAFD-63180CAF2FE6}" destId="{00C765BB-4B41-4C41-B1F1-D490B7817633}" srcOrd="0" destOrd="0" presId="urn:microsoft.com/office/officeart/2005/8/layout/cycle7"/>
    <dgm:cxn modelId="{42E8E4B8-9D5F-4C18-A110-94F515AA3B70}" srcId="{55EF8436-A6EE-47EC-B30C-6912C507A7C8}" destId="{60B9A51A-508A-4462-BF9C-12C6CF706147}" srcOrd="4" destOrd="0" parTransId="{37EB0865-0F3F-41DE-8E7C-93F7A5045B98}" sibTransId="{C314A4DC-1EB2-40E4-8A5B-5894996C61E4}"/>
    <dgm:cxn modelId="{89C1C8C0-2F94-4490-8DD0-1C2FF39E9663}" type="presOf" srcId="{D74626A4-0FC3-4C9B-AA9D-833178320E91}" destId="{22CDF8CD-C841-46B4-AB12-AE278A972077}" srcOrd="0" destOrd="0" presId="urn:microsoft.com/office/officeart/2005/8/layout/cycle7"/>
    <dgm:cxn modelId="{3A7862C1-9859-45B8-AAAD-511CDF3C7D93}" type="presOf" srcId="{46F80D65-75ED-4B57-9BA4-34F37A368BBB}" destId="{DD7E6667-A357-4A41-AD87-44FDD19CE74F}" srcOrd="0" destOrd="0" presId="urn:microsoft.com/office/officeart/2005/8/layout/cycle7"/>
    <dgm:cxn modelId="{957AA8C2-FA03-4644-A3A5-F2284A7F5D95}" type="presOf" srcId="{46F80D65-75ED-4B57-9BA4-34F37A368BBB}" destId="{3C9E2A27-2F42-4F09-B962-46D83C158EB5}" srcOrd="1" destOrd="0" presId="urn:microsoft.com/office/officeart/2005/8/layout/cycle7"/>
    <dgm:cxn modelId="{1BA88DCF-2823-4B22-A536-F98D3822A752}" type="presOf" srcId="{0681B5FF-5D4D-47EB-9FDE-49137F219D75}" destId="{A10A5AD8-E8F7-4B55-8BBC-C091E21284BC}" srcOrd="0" destOrd="0" presId="urn:microsoft.com/office/officeart/2005/8/layout/cycle7"/>
    <dgm:cxn modelId="{4553C9D1-6914-4C04-BF02-69353026761E}" srcId="{55EF8436-A6EE-47EC-B30C-6912C507A7C8}" destId="{77405D9E-CD0D-4FBA-8CC9-10137891E602}" srcOrd="1" destOrd="0" parTransId="{042C5455-83B2-4A44-951C-75E8B4ABC3A7}" sibTransId="{46F80D65-75ED-4B57-9BA4-34F37A368BBB}"/>
    <dgm:cxn modelId="{B8AAEDD6-0E7F-4BF5-83BF-D89868EE124B}" type="presOf" srcId="{C314A4DC-1EB2-40E4-8A5B-5894996C61E4}" destId="{F35C9550-6175-49F4-9D37-BB12F107E68A}" srcOrd="1" destOrd="0" presId="urn:microsoft.com/office/officeart/2005/8/layout/cycle7"/>
    <dgm:cxn modelId="{C2198FD9-E7C4-405F-A86B-17CE4D601C55}" type="presOf" srcId="{60B9A51A-508A-4462-BF9C-12C6CF706147}" destId="{87F9A4E4-6A95-4C5C-9C69-07D38116358F}" srcOrd="0" destOrd="0" presId="urn:microsoft.com/office/officeart/2005/8/layout/cycle7"/>
    <dgm:cxn modelId="{BDDDFBDF-CCA1-4339-BD15-EB08D272BCF5}" type="presOf" srcId="{55EF8436-A6EE-47EC-B30C-6912C507A7C8}" destId="{8026B418-29A1-4237-A4C6-45A35D42524C}" srcOrd="0" destOrd="0" presId="urn:microsoft.com/office/officeart/2005/8/layout/cycle7"/>
    <dgm:cxn modelId="{E29B79E8-BDF0-4D62-B825-723D2EAFBB1E}" type="presOf" srcId="{77405D9E-CD0D-4FBA-8CC9-10137891E602}" destId="{3900F34E-ABF7-47FF-BF48-E5CE1BB0DDED}" srcOrd="0" destOrd="0" presId="urn:microsoft.com/office/officeart/2005/8/layout/cycle7"/>
    <dgm:cxn modelId="{C2BFB5F9-8A86-4B9A-BF8E-0D0F769D1002}" srcId="{55EF8436-A6EE-47EC-B30C-6912C507A7C8}" destId="{36CE1857-42B7-4173-B2EE-01AFB4A9B293}" srcOrd="3" destOrd="0" parTransId="{EF6CFF3F-3BE2-4ABE-995A-9AA6865C8547}" sibTransId="{3F0CD79D-3AC6-4D9C-AAFD-63180CAF2FE6}"/>
    <dgm:cxn modelId="{A7113D03-67F1-4842-93E2-5D07A85E77C6}" type="presParOf" srcId="{8026B418-29A1-4237-A4C6-45A35D42524C}" destId="{237AB4E1-A4BF-4DB6-A140-EB00F45BFCD9}" srcOrd="0" destOrd="0" presId="urn:microsoft.com/office/officeart/2005/8/layout/cycle7"/>
    <dgm:cxn modelId="{0C13D7D6-0FB2-4BC4-9D14-D0F05551A1D8}" type="presParOf" srcId="{8026B418-29A1-4237-A4C6-45A35D42524C}" destId="{A95F0438-310B-487C-A8E9-7203F0C33DB7}" srcOrd="1" destOrd="0" presId="urn:microsoft.com/office/officeart/2005/8/layout/cycle7"/>
    <dgm:cxn modelId="{D3BFDD14-6C01-4F12-8E34-26D931FD079A}" type="presParOf" srcId="{A95F0438-310B-487C-A8E9-7203F0C33DB7}" destId="{588B72D2-B182-404C-AC24-27CDFA5DAF9B}" srcOrd="0" destOrd="0" presId="urn:microsoft.com/office/officeart/2005/8/layout/cycle7"/>
    <dgm:cxn modelId="{D029C252-9F00-46FB-95D2-9E9076FCB5E5}" type="presParOf" srcId="{8026B418-29A1-4237-A4C6-45A35D42524C}" destId="{3900F34E-ABF7-47FF-BF48-E5CE1BB0DDED}" srcOrd="2" destOrd="0" presId="urn:microsoft.com/office/officeart/2005/8/layout/cycle7"/>
    <dgm:cxn modelId="{A8FBF2B5-D787-4D9F-A6B9-44981BF8CA16}" type="presParOf" srcId="{8026B418-29A1-4237-A4C6-45A35D42524C}" destId="{DD7E6667-A357-4A41-AD87-44FDD19CE74F}" srcOrd="3" destOrd="0" presId="urn:microsoft.com/office/officeart/2005/8/layout/cycle7"/>
    <dgm:cxn modelId="{C1A1719F-BF25-412F-86BB-6E2D77ADC737}" type="presParOf" srcId="{DD7E6667-A357-4A41-AD87-44FDD19CE74F}" destId="{3C9E2A27-2F42-4F09-B962-46D83C158EB5}" srcOrd="0" destOrd="0" presId="urn:microsoft.com/office/officeart/2005/8/layout/cycle7"/>
    <dgm:cxn modelId="{8D761A34-100C-4977-938C-7454E6028D9E}" type="presParOf" srcId="{8026B418-29A1-4237-A4C6-45A35D42524C}" destId="{A10A5AD8-E8F7-4B55-8BBC-C091E21284BC}" srcOrd="4" destOrd="0" presId="urn:microsoft.com/office/officeart/2005/8/layout/cycle7"/>
    <dgm:cxn modelId="{1499F9A5-56AD-4EED-B635-6A541BA5CFDE}" type="presParOf" srcId="{8026B418-29A1-4237-A4C6-45A35D42524C}" destId="{22CDF8CD-C841-46B4-AB12-AE278A972077}" srcOrd="5" destOrd="0" presId="urn:microsoft.com/office/officeart/2005/8/layout/cycle7"/>
    <dgm:cxn modelId="{0F2BFEA4-F5FF-478B-B02D-2CC96C3DA1B8}" type="presParOf" srcId="{22CDF8CD-C841-46B4-AB12-AE278A972077}" destId="{FB833BB0-6B42-4AA5-9B22-CB506C295EFB}" srcOrd="0" destOrd="0" presId="urn:microsoft.com/office/officeart/2005/8/layout/cycle7"/>
    <dgm:cxn modelId="{DFE5B6A4-0979-400F-8976-21C2949BC854}" type="presParOf" srcId="{8026B418-29A1-4237-A4C6-45A35D42524C}" destId="{9D7FF06B-9D70-4868-9C9C-F2C61EEADBB5}" srcOrd="6" destOrd="0" presId="urn:microsoft.com/office/officeart/2005/8/layout/cycle7"/>
    <dgm:cxn modelId="{80CA8D57-1E9C-4974-806F-F0A97E8D608E}" type="presParOf" srcId="{8026B418-29A1-4237-A4C6-45A35D42524C}" destId="{00C765BB-4B41-4C41-B1F1-D490B7817633}" srcOrd="7" destOrd="0" presId="urn:microsoft.com/office/officeart/2005/8/layout/cycle7"/>
    <dgm:cxn modelId="{0C47E3DE-E92B-4D4E-9F92-9CEA39585749}" type="presParOf" srcId="{00C765BB-4B41-4C41-B1F1-D490B7817633}" destId="{68BC535C-52AF-480C-9B2B-168DAFA78186}" srcOrd="0" destOrd="0" presId="urn:microsoft.com/office/officeart/2005/8/layout/cycle7"/>
    <dgm:cxn modelId="{4F23350C-D66D-4ABC-A793-2428B45C0319}" type="presParOf" srcId="{8026B418-29A1-4237-A4C6-45A35D42524C}" destId="{87F9A4E4-6A95-4C5C-9C69-07D38116358F}" srcOrd="8" destOrd="0" presId="urn:microsoft.com/office/officeart/2005/8/layout/cycle7"/>
    <dgm:cxn modelId="{77689FA5-7A4B-4AC9-8E26-8415611B9A0B}" type="presParOf" srcId="{8026B418-29A1-4237-A4C6-45A35D42524C}" destId="{885E13CC-8F10-4A5E-A153-7B33E673F8B2}" srcOrd="9" destOrd="0" presId="urn:microsoft.com/office/officeart/2005/8/layout/cycle7"/>
    <dgm:cxn modelId="{078200C5-A161-41CB-9BCA-088FF985FCF4}" type="presParOf" srcId="{885E13CC-8F10-4A5E-A153-7B33E673F8B2}" destId="{F35C9550-6175-49F4-9D37-BB12F107E68A}"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CEB7E4-16C1-4004-B7D8-FD60978F0D4C}"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cs-CZ"/>
        </a:p>
      </dgm:t>
    </dgm:pt>
    <dgm:pt modelId="{9DEC3A83-1163-496E-9ED2-401B9034B3B2}">
      <dgm:prSet phldrT="[Text]"/>
      <dgm:spPr/>
      <dgm:t>
        <a:bodyPr/>
        <a:lstStyle/>
        <a:p>
          <a:r>
            <a:rPr lang="cs-CZ" dirty="0"/>
            <a:t>starosta místostarosta</a:t>
          </a:r>
        </a:p>
      </dgm:t>
    </dgm:pt>
    <dgm:pt modelId="{996C5522-2F0B-4C7B-A27F-6B4DAD31DB04}" type="parTrans" cxnId="{9248C785-6A81-4EF5-AEA5-D31F0CBD2D6E}">
      <dgm:prSet/>
      <dgm:spPr/>
      <dgm:t>
        <a:bodyPr/>
        <a:lstStyle/>
        <a:p>
          <a:endParaRPr lang="cs-CZ"/>
        </a:p>
      </dgm:t>
    </dgm:pt>
    <dgm:pt modelId="{3726A5D6-B9AB-414B-BB8A-8431A1625D4B}" type="sibTrans" cxnId="{9248C785-6A81-4EF5-AEA5-D31F0CBD2D6E}">
      <dgm:prSet/>
      <dgm:spPr/>
      <dgm:t>
        <a:bodyPr/>
        <a:lstStyle/>
        <a:p>
          <a:r>
            <a:rPr lang="cs-CZ" dirty="0"/>
            <a:t>První mezi rovnými</a:t>
          </a:r>
        </a:p>
      </dgm:t>
    </dgm:pt>
    <dgm:pt modelId="{41A6113A-D0CC-45C3-BA98-22FA10723C17}">
      <dgm:prSet phldrT="[Text]"/>
      <dgm:spPr/>
      <dgm:t>
        <a:bodyPr/>
        <a:lstStyle/>
        <a:p>
          <a:r>
            <a:rPr lang="cs-CZ" dirty="0"/>
            <a:t>rada</a:t>
          </a:r>
        </a:p>
      </dgm:t>
    </dgm:pt>
    <dgm:pt modelId="{9BF81D20-D7F4-43C1-8589-C44D15371501}" type="parTrans" cxnId="{74C6256F-B728-4BDF-BC7F-353B0088F7BC}">
      <dgm:prSet/>
      <dgm:spPr/>
      <dgm:t>
        <a:bodyPr/>
        <a:lstStyle/>
        <a:p>
          <a:endParaRPr lang="cs-CZ"/>
        </a:p>
      </dgm:t>
    </dgm:pt>
    <dgm:pt modelId="{F3529078-072E-43F2-B819-480CFA033123}" type="sibTrans" cxnId="{74C6256F-B728-4BDF-BC7F-353B0088F7BC}">
      <dgm:prSet/>
      <dgm:spPr/>
      <dgm:t>
        <a:bodyPr/>
        <a:lstStyle/>
        <a:p>
          <a:r>
            <a:rPr lang="cs-CZ" dirty="0"/>
            <a:t>Výkonný orgán</a:t>
          </a:r>
        </a:p>
      </dgm:t>
    </dgm:pt>
    <dgm:pt modelId="{2D1C7199-DD4E-44E1-89FB-F210C5A87FED}">
      <dgm:prSet phldrT="[Text]"/>
      <dgm:spPr/>
      <dgm:t>
        <a:bodyPr/>
        <a:lstStyle/>
        <a:p>
          <a:r>
            <a:rPr lang="cs-CZ" dirty="0"/>
            <a:t>zastupitelstvo</a:t>
          </a:r>
        </a:p>
      </dgm:t>
    </dgm:pt>
    <dgm:pt modelId="{359E737F-7781-4C7D-B1C8-424879248D2E}" type="parTrans" cxnId="{1198A4A1-1F7C-4391-B724-D9DCECC21F84}">
      <dgm:prSet/>
      <dgm:spPr/>
      <dgm:t>
        <a:bodyPr/>
        <a:lstStyle/>
        <a:p>
          <a:endParaRPr lang="cs-CZ"/>
        </a:p>
      </dgm:t>
    </dgm:pt>
    <dgm:pt modelId="{0A83B634-360D-49B4-9567-FE4028771612}" type="sibTrans" cxnId="{1198A4A1-1F7C-4391-B724-D9DCECC21F84}">
      <dgm:prSet/>
      <dgm:spPr/>
      <dgm:t>
        <a:bodyPr/>
        <a:lstStyle/>
        <a:p>
          <a:r>
            <a:rPr lang="cs-CZ" dirty="0"/>
            <a:t>Zákonodárný orgán</a:t>
          </a:r>
        </a:p>
      </dgm:t>
    </dgm:pt>
    <dgm:pt modelId="{765F1073-DC37-443C-89B1-B52507EE5501}" type="pres">
      <dgm:prSet presAssocID="{23CEB7E4-16C1-4004-B7D8-FD60978F0D4C}" presName="hierChild1" presStyleCnt="0">
        <dgm:presLayoutVars>
          <dgm:orgChart val="1"/>
          <dgm:chPref val="1"/>
          <dgm:dir/>
          <dgm:animOne val="branch"/>
          <dgm:animLvl val="lvl"/>
          <dgm:resizeHandles/>
        </dgm:presLayoutVars>
      </dgm:prSet>
      <dgm:spPr/>
    </dgm:pt>
    <dgm:pt modelId="{089F549C-4DCC-4177-90D3-CF263FC7AD96}" type="pres">
      <dgm:prSet presAssocID="{9DEC3A83-1163-496E-9ED2-401B9034B3B2}" presName="hierRoot1" presStyleCnt="0">
        <dgm:presLayoutVars>
          <dgm:hierBranch val="init"/>
        </dgm:presLayoutVars>
      </dgm:prSet>
      <dgm:spPr/>
    </dgm:pt>
    <dgm:pt modelId="{3817C2F6-308D-4715-B704-DB67A485A855}" type="pres">
      <dgm:prSet presAssocID="{9DEC3A83-1163-496E-9ED2-401B9034B3B2}" presName="rootComposite1" presStyleCnt="0"/>
      <dgm:spPr/>
    </dgm:pt>
    <dgm:pt modelId="{2DD06CEA-5115-461C-B1F6-D9D619957F87}" type="pres">
      <dgm:prSet presAssocID="{9DEC3A83-1163-496E-9ED2-401B9034B3B2}" presName="rootText1" presStyleLbl="node0" presStyleIdx="0" presStyleCnt="1">
        <dgm:presLayoutVars>
          <dgm:chMax/>
          <dgm:chPref val="3"/>
        </dgm:presLayoutVars>
      </dgm:prSet>
      <dgm:spPr/>
    </dgm:pt>
    <dgm:pt modelId="{393AC17B-31F3-42C3-9F0D-67186D2CBBA3}" type="pres">
      <dgm:prSet presAssocID="{9DEC3A83-1163-496E-9ED2-401B9034B3B2}" presName="titleText1" presStyleLbl="fgAcc0" presStyleIdx="0" presStyleCnt="1">
        <dgm:presLayoutVars>
          <dgm:chMax val="0"/>
          <dgm:chPref val="0"/>
        </dgm:presLayoutVars>
      </dgm:prSet>
      <dgm:spPr/>
    </dgm:pt>
    <dgm:pt modelId="{DBB2F237-EBE0-4439-8038-A9C44752D445}" type="pres">
      <dgm:prSet presAssocID="{9DEC3A83-1163-496E-9ED2-401B9034B3B2}" presName="rootConnector1" presStyleLbl="node1" presStyleIdx="0" presStyleCnt="2"/>
      <dgm:spPr/>
    </dgm:pt>
    <dgm:pt modelId="{14529580-0C2D-43DF-BF3A-200E3EC46553}" type="pres">
      <dgm:prSet presAssocID="{9DEC3A83-1163-496E-9ED2-401B9034B3B2}" presName="hierChild2" presStyleCnt="0"/>
      <dgm:spPr/>
    </dgm:pt>
    <dgm:pt modelId="{802D4064-190A-4836-B530-7DF88C6DFB0A}" type="pres">
      <dgm:prSet presAssocID="{9BF81D20-D7F4-43C1-8589-C44D15371501}" presName="Name37" presStyleLbl="parChTrans1D2" presStyleIdx="0" presStyleCnt="2"/>
      <dgm:spPr/>
    </dgm:pt>
    <dgm:pt modelId="{CFE16BFB-A6C9-49F0-B1B4-EB6B75EBC8FC}" type="pres">
      <dgm:prSet presAssocID="{41A6113A-D0CC-45C3-BA98-22FA10723C17}" presName="hierRoot2" presStyleCnt="0">
        <dgm:presLayoutVars>
          <dgm:hierBranch val="init"/>
        </dgm:presLayoutVars>
      </dgm:prSet>
      <dgm:spPr/>
    </dgm:pt>
    <dgm:pt modelId="{5D88C703-E7C7-4118-806D-7048551AA830}" type="pres">
      <dgm:prSet presAssocID="{41A6113A-D0CC-45C3-BA98-22FA10723C17}" presName="rootComposite" presStyleCnt="0"/>
      <dgm:spPr/>
    </dgm:pt>
    <dgm:pt modelId="{C31C6566-EC1D-43CD-AC0D-3AC94D38434F}" type="pres">
      <dgm:prSet presAssocID="{41A6113A-D0CC-45C3-BA98-22FA10723C17}" presName="rootText" presStyleLbl="node1" presStyleIdx="0" presStyleCnt="2">
        <dgm:presLayoutVars>
          <dgm:chMax/>
          <dgm:chPref val="3"/>
        </dgm:presLayoutVars>
      </dgm:prSet>
      <dgm:spPr/>
    </dgm:pt>
    <dgm:pt modelId="{97C804DE-D7BF-4300-9FDE-7E53F425B6FB}" type="pres">
      <dgm:prSet presAssocID="{41A6113A-D0CC-45C3-BA98-22FA10723C17}" presName="titleText2" presStyleLbl="fgAcc1" presStyleIdx="0" presStyleCnt="2">
        <dgm:presLayoutVars>
          <dgm:chMax val="0"/>
          <dgm:chPref val="0"/>
        </dgm:presLayoutVars>
      </dgm:prSet>
      <dgm:spPr/>
    </dgm:pt>
    <dgm:pt modelId="{7B652249-45DA-4079-B52A-FEC163DBCE40}" type="pres">
      <dgm:prSet presAssocID="{41A6113A-D0CC-45C3-BA98-22FA10723C17}" presName="rootConnector" presStyleLbl="node2" presStyleIdx="0" presStyleCnt="0"/>
      <dgm:spPr/>
    </dgm:pt>
    <dgm:pt modelId="{A3BDF9D8-9F3A-4B28-B972-567FA96A208B}" type="pres">
      <dgm:prSet presAssocID="{41A6113A-D0CC-45C3-BA98-22FA10723C17}" presName="hierChild4" presStyleCnt="0"/>
      <dgm:spPr/>
    </dgm:pt>
    <dgm:pt modelId="{25735E19-1234-4053-BB9A-DBE0257BD939}" type="pres">
      <dgm:prSet presAssocID="{41A6113A-D0CC-45C3-BA98-22FA10723C17}" presName="hierChild5" presStyleCnt="0"/>
      <dgm:spPr/>
    </dgm:pt>
    <dgm:pt modelId="{2F5C9F92-83ED-490C-B7B5-7E447230AD7C}" type="pres">
      <dgm:prSet presAssocID="{359E737F-7781-4C7D-B1C8-424879248D2E}" presName="Name37" presStyleLbl="parChTrans1D2" presStyleIdx="1" presStyleCnt="2"/>
      <dgm:spPr/>
    </dgm:pt>
    <dgm:pt modelId="{3008A755-9BE0-48BC-B09C-7E20C422D1D4}" type="pres">
      <dgm:prSet presAssocID="{2D1C7199-DD4E-44E1-89FB-F210C5A87FED}" presName="hierRoot2" presStyleCnt="0">
        <dgm:presLayoutVars>
          <dgm:hierBranch val="init"/>
        </dgm:presLayoutVars>
      </dgm:prSet>
      <dgm:spPr/>
    </dgm:pt>
    <dgm:pt modelId="{87672DD5-5376-41B4-988A-9F41C7CC34D4}" type="pres">
      <dgm:prSet presAssocID="{2D1C7199-DD4E-44E1-89FB-F210C5A87FED}" presName="rootComposite" presStyleCnt="0"/>
      <dgm:spPr/>
    </dgm:pt>
    <dgm:pt modelId="{7F5F24FA-99F8-43DA-B344-63235D47ECED}" type="pres">
      <dgm:prSet presAssocID="{2D1C7199-DD4E-44E1-89FB-F210C5A87FED}" presName="rootText" presStyleLbl="node1" presStyleIdx="1" presStyleCnt="2">
        <dgm:presLayoutVars>
          <dgm:chMax/>
          <dgm:chPref val="3"/>
        </dgm:presLayoutVars>
      </dgm:prSet>
      <dgm:spPr/>
    </dgm:pt>
    <dgm:pt modelId="{5B1C2594-4E2E-4A9B-988C-6079DA6274AF}" type="pres">
      <dgm:prSet presAssocID="{2D1C7199-DD4E-44E1-89FB-F210C5A87FED}" presName="titleText2" presStyleLbl="fgAcc1" presStyleIdx="1" presStyleCnt="2">
        <dgm:presLayoutVars>
          <dgm:chMax val="0"/>
          <dgm:chPref val="0"/>
        </dgm:presLayoutVars>
      </dgm:prSet>
      <dgm:spPr/>
    </dgm:pt>
    <dgm:pt modelId="{9734DF0C-528B-47F7-B3FE-B95D2C8E634B}" type="pres">
      <dgm:prSet presAssocID="{2D1C7199-DD4E-44E1-89FB-F210C5A87FED}" presName="rootConnector" presStyleLbl="node2" presStyleIdx="0" presStyleCnt="0"/>
      <dgm:spPr/>
    </dgm:pt>
    <dgm:pt modelId="{B6955FD5-2558-48EF-BB99-D19AAAEAE758}" type="pres">
      <dgm:prSet presAssocID="{2D1C7199-DD4E-44E1-89FB-F210C5A87FED}" presName="hierChild4" presStyleCnt="0"/>
      <dgm:spPr/>
    </dgm:pt>
    <dgm:pt modelId="{F81F0917-9973-4FF7-98DD-018ADCE10867}" type="pres">
      <dgm:prSet presAssocID="{2D1C7199-DD4E-44E1-89FB-F210C5A87FED}" presName="hierChild5" presStyleCnt="0"/>
      <dgm:spPr/>
    </dgm:pt>
    <dgm:pt modelId="{5391CAA0-3BA9-43CF-80D8-D04BBBF35B84}" type="pres">
      <dgm:prSet presAssocID="{9DEC3A83-1163-496E-9ED2-401B9034B3B2}" presName="hierChild3" presStyleCnt="0"/>
      <dgm:spPr/>
    </dgm:pt>
  </dgm:ptLst>
  <dgm:cxnLst>
    <dgm:cxn modelId="{2E0A6161-758A-4980-B87D-71D0BF481A7A}" type="presOf" srcId="{41A6113A-D0CC-45C3-BA98-22FA10723C17}" destId="{7B652249-45DA-4079-B52A-FEC163DBCE40}" srcOrd="1" destOrd="0" presId="urn:microsoft.com/office/officeart/2008/layout/NameandTitleOrganizationalChart"/>
    <dgm:cxn modelId="{1CB80E62-B25D-426C-AF62-285EDCD88F98}" type="presOf" srcId="{9BF81D20-D7F4-43C1-8589-C44D15371501}" destId="{802D4064-190A-4836-B530-7DF88C6DFB0A}" srcOrd="0" destOrd="0" presId="urn:microsoft.com/office/officeart/2008/layout/NameandTitleOrganizationalChart"/>
    <dgm:cxn modelId="{FE999A43-96DC-4DDE-B138-73DC1B10A49F}" type="presOf" srcId="{9DEC3A83-1163-496E-9ED2-401B9034B3B2}" destId="{2DD06CEA-5115-461C-B1F6-D9D619957F87}" srcOrd="0" destOrd="0" presId="urn:microsoft.com/office/officeart/2008/layout/NameandTitleOrganizationalChart"/>
    <dgm:cxn modelId="{92563C45-CA0D-4573-809B-5AB3E904F78A}" type="presOf" srcId="{23CEB7E4-16C1-4004-B7D8-FD60978F0D4C}" destId="{765F1073-DC37-443C-89B1-B52507EE5501}" srcOrd="0" destOrd="0" presId="urn:microsoft.com/office/officeart/2008/layout/NameandTitleOrganizationalChart"/>
    <dgm:cxn modelId="{74C6256F-B728-4BDF-BC7F-353B0088F7BC}" srcId="{9DEC3A83-1163-496E-9ED2-401B9034B3B2}" destId="{41A6113A-D0CC-45C3-BA98-22FA10723C17}" srcOrd="0" destOrd="0" parTransId="{9BF81D20-D7F4-43C1-8589-C44D15371501}" sibTransId="{F3529078-072E-43F2-B819-480CFA033123}"/>
    <dgm:cxn modelId="{908EF74F-AAF4-47AE-8C33-1796CE177DDE}" type="presOf" srcId="{9DEC3A83-1163-496E-9ED2-401B9034B3B2}" destId="{DBB2F237-EBE0-4439-8038-A9C44752D445}" srcOrd="1" destOrd="0" presId="urn:microsoft.com/office/officeart/2008/layout/NameandTitleOrganizationalChart"/>
    <dgm:cxn modelId="{1926CB7C-40C1-44CC-9151-BAFF27C64A46}" type="presOf" srcId="{0A83B634-360D-49B4-9567-FE4028771612}" destId="{5B1C2594-4E2E-4A9B-988C-6079DA6274AF}" srcOrd="0" destOrd="0" presId="urn:microsoft.com/office/officeart/2008/layout/NameandTitleOrganizationalChart"/>
    <dgm:cxn modelId="{9248C785-6A81-4EF5-AEA5-D31F0CBD2D6E}" srcId="{23CEB7E4-16C1-4004-B7D8-FD60978F0D4C}" destId="{9DEC3A83-1163-496E-9ED2-401B9034B3B2}" srcOrd="0" destOrd="0" parTransId="{996C5522-2F0B-4C7B-A27F-6B4DAD31DB04}" sibTransId="{3726A5D6-B9AB-414B-BB8A-8431A1625D4B}"/>
    <dgm:cxn modelId="{BE8D519C-CEE2-43CE-9333-75E58953AECF}" type="presOf" srcId="{F3529078-072E-43F2-B819-480CFA033123}" destId="{97C804DE-D7BF-4300-9FDE-7E53F425B6FB}" srcOrd="0" destOrd="0" presId="urn:microsoft.com/office/officeart/2008/layout/NameandTitleOrganizationalChart"/>
    <dgm:cxn modelId="{1198A4A1-1F7C-4391-B724-D9DCECC21F84}" srcId="{9DEC3A83-1163-496E-9ED2-401B9034B3B2}" destId="{2D1C7199-DD4E-44E1-89FB-F210C5A87FED}" srcOrd="1" destOrd="0" parTransId="{359E737F-7781-4C7D-B1C8-424879248D2E}" sibTransId="{0A83B634-360D-49B4-9567-FE4028771612}"/>
    <dgm:cxn modelId="{8513E8B8-6D48-4419-8179-BACEDD0D1D80}" type="presOf" srcId="{2D1C7199-DD4E-44E1-89FB-F210C5A87FED}" destId="{7F5F24FA-99F8-43DA-B344-63235D47ECED}" srcOrd="0" destOrd="0" presId="urn:microsoft.com/office/officeart/2008/layout/NameandTitleOrganizationalChart"/>
    <dgm:cxn modelId="{D76378D7-6651-4AC2-B1DE-90D2A262B5BE}" type="presOf" srcId="{359E737F-7781-4C7D-B1C8-424879248D2E}" destId="{2F5C9F92-83ED-490C-B7B5-7E447230AD7C}" srcOrd="0" destOrd="0" presId="urn:microsoft.com/office/officeart/2008/layout/NameandTitleOrganizationalChart"/>
    <dgm:cxn modelId="{2D949ADF-D1EF-4AC8-85BC-C38EBD7BD603}" type="presOf" srcId="{41A6113A-D0CC-45C3-BA98-22FA10723C17}" destId="{C31C6566-EC1D-43CD-AC0D-3AC94D38434F}" srcOrd="0" destOrd="0" presId="urn:microsoft.com/office/officeart/2008/layout/NameandTitleOrganizationalChart"/>
    <dgm:cxn modelId="{926EC5EE-3C19-4CB1-A6FE-3D099285AFB5}" type="presOf" srcId="{2D1C7199-DD4E-44E1-89FB-F210C5A87FED}" destId="{9734DF0C-528B-47F7-B3FE-B95D2C8E634B}" srcOrd="1" destOrd="0" presId="urn:microsoft.com/office/officeart/2008/layout/NameandTitleOrganizationalChart"/>
    <dgm:cxn modelId="{936751FF-03AC-4254-810B-5922271A73A1}" type="presOf" srcId="{3726A5D6-B9AB-414B-BB8A-8431A1625D4B}" destId="{393AC17B-31F3-42C3-9F0D-67186D2CBBA3}" srcOrd="0" destOrd="0" presId="urn:microsoft.com/office/officeart/2008/layout/NameandTitleOrganizationalChart"/>
    <dgm:cxn modelId="{6BBA2AB6-4A67-4C31-8BAB-9FE96DB90214}" type="presParOf" srcId="{765F1073-DC37-443C-89B1-B52507EE5501}" destId="{089F549C-4DCC-4177-90D3-CF263FC7AD96}" srcOrd="0" destOrd="0" presId="urn:microsoft.com/office/officeart/2008/layout/NameandTitleOrganizationalChart"/>
    <dgm:cxn modelId="{F79A3CAB-544C-45BD-B12A-B9DBCE517601}" type="presParOf" srcId="{089F549C-4DCC-4177-90D3-CF263FC7AD96}" destId="{3817C2F6-308D-4715-B704-DB67A485A855}" srcOrd="0" destOrd="0" presId="urn:microsoft.com/office/officeart/2008/layout/NameandTitleOrganizationalChart"/>
    <dgm:cxn modelId="{759770E9-C4EC-45FD-8013-E8E8A5B1FA66}" type="presParOf" srcId="{3817C2F6-308D-4715-B704-DB67A485A855}" destId="{2DD06CEA-5115-461C-B1F6-D9D619957F87}" srcOrd="0" destOrd="0" presId="urn:microsoft.com/office/officeart/2008/layout/NameandTitleOrganizationalChart"/>
    <dgm:cxn modelId="{F944B072-CDE2-480B-8373-B7DFBF4F92B6}" type="presParOf" srcId="{3817C2F6-308D-4715-B704-DB67A485A855}" destId="{393AC17B-31F3-42C3-9F0D-67186D2CBBA3}" srcOrd="1" destOrd="0" presId="urn:microsoft.com/office/officeart/2008/layout/NameandTitleOrganizationalChart"/>
    <dgm:cxn modelId="{98FA4BEF-A1AB-480E-B57D-F9C7C69ED2F6}" type="presParOf" srcId="{3817C2F6-308D-4715-B704-DB67A485A855}" destId="{DBB2F237-EBE0-4439-8038-A9C44752D445}" srcOrd="2" destOrd="0" presId="urn:microsoft.com/office/officeart/2008/layout/NameandTitleOrganizationalChart"/>
    <dgm:cxn modelId="{C0C335D4-ADBE-44A3-8BC9-4541C4BA345D}" type="presParOf" srcId="{089F549C-4DCC-4177-90D3-CF263FC7AD96}" destId="{14529580-0C2D-43DF-BF3A-200E3EC46553}" srcOrd="1" destOrd="0" presId="urn:microsoft.com/office/officeart/2008/layout/NameandTitleOrganizationalChart"/>
    <dgm:cxn modelId="{94930138-D767-4480-B0B4-B092776FF99D}" type="presParOf" srcId="{14529580-0C2D-43DF-BF3A-200E3EC46553}" destId="{802D4064-190A-4836-B530-7DF88C6DFB0A}" srcOrd="0" destOrd="0" presId="urn:microsoft.com/office/officeart/2008/layout/NameandTitleOrganizationalChart"/>
    <dgm:cxn modelId="{7DF3ECCE-7854-4431-967B-A275547F3061}" type="presParOf" srcId="{14529580-0C2D-43DF-BF3A-200E3EC46553}" destId="{CFE16BFB-A6C9-49F0-B1B4-EB6B75EBC8FC}" srcOrd="1" destOrd="0" presId="urn:microsoft.com/office/officeart/2008/layout/NameandTitleOrganizationalChart"/>
    <dgm:cxn modelId="{B90DD92C-6424-4D8C-AB9C-3BF2C55D5876}" type="presParOf" srcId="{CFE16BFB-A6C9-49F0-B1B4-EB6B75EBC8FC}" destId="{5D88C703-E7C7-4118-806D-7048551AA830}" srcOrd="0" destOrd="0" presId="urn:microsoft.com/office/officeart/2008/layout/NameandTitleOrganizationalChart"/>
    <dgm:cxn modelId="{73D01CB1-FD23-4E0D-A93C-0E4687141DA7}" type="presParOf" srcId="{5D88C703-E7C7-4118-806D-7048551AA830}" destId="{C31C6566-EC1D-43CD-AC0D-3AC94D38434F}" srcOrd="0" destOrd="0" presId="urn:microsoft.com/office/officeart/2008/layout/NameandTitleOrganizationalChart"/>
    <dgm:cxn modelId="{204BF184-1941-4FEF-963D-3E385590049D}" type="presParOf" srcId="{5D88C703-E7C7-4118-806D-7048551AA830}" destId="{97C804DE-D7BF-4300-9FDE-7E53F425B6FB}" srcOrd="1" destOrd="0" presId="urn:microsoft.com/office/officeart/2008/layout/NameandTitleOrganizationalChart"/>
    <dgm:cxn modelId="{FBC05E1F-1879-4F36-9471-4457E64C595A}" type="presParOf" srcId="{5D88C703-E7C7-4118-806D-7048551AA830}" destId="{7B652249-45DA-4079-B52A-FEC163DBCE40}" srcOrd="2" destOrd="0" presId="urn:microsoft.com/office/officeart/2008/layout/NameandTitleOrganizationalChart"/>
    <dgm:cxn modelId="{D799BF57-596D-445E-8F37-C8D7570CE9B7}" type="presParOf" srcId="{CFE16BFB-A6C9-49F0-B1B4-EB6B75EBC8FC}" destId="{A3BDF9D8-9F3A-4B28-B972-567FA96A208B}" srcOrd="1" destOrd="0" presId="urn:microsoft.com/office/officeart/2008/layout/NameandTitleOrganizationalChart"/>
    <dgm:cxn modelId="{366B1C2D-805F-40D5-9F12-FEBF3DE12CD4}" type="presParOf" srcId="{CFE16BFB-A6C9-49F0-B1B4-EB6B75EBC8FC}" destId="{25735E19-1234-4053-BB9A-DBE0257BD939}" srcOrd="2" destOrd="0" presId="urn:microsoft.com/office/officeart/2008/layout/NameandTitleOrganizationalChart"/>
    <dgm:cxn modelId="{E99AF8A5-41BE-4987-9D30-650F9126FA6B}" type="presParOf" srcId="{14529580-0C2D-43DF-BF3A-200E3EC46553}" destId="{2F5C9F92-83ED-490C-B7B5-7E447230AD7C}" srcOrd="2" destOrd="0" presId="urn:microsoft.com/office/officeart/2008/layout/NameandTitleOrganizationalChart"/>
    <dgm:cxn modelId="{53BB8710-0EF2-4DA9-AAC7-8876D16ECD51}" type="presParOf" srcId="{14529580-0C2D-43DF-BF3A-200E3EC46553}" destId="{3008A755-9BE0-48BC-B09C-7E20C422D1D4}" srcOrd="3" destOrd="0" presId="urn:microsoft.com/office/officeart/2008/layout/NameandTitleOrganizationalChart"/>
    <dgm:cxn modelId="{A9B1B443-0C34-48D6-8AB2-192DA26BC92A}" type="presParOf" srcId="{3008A755-9BE0-48BC-B09C-7E20C422D1D4}" destId="{87672DD5-5376-41B4-988A-9F41C7CC34D4}" srcOrd="0" destOrd="0" presId="urn:microsoft.com/office/officeart/2008/layout/NameandTitleOrganizationalChart"/>
    <dgm:cxn modelId="{FC0CD3FE-3D63-4CAD-966E-7656362B14C6}" type="presParOf" srcId="{87672DD5-5376-41B4-988A-9F41C7CC34D4}" destId="{7F5F24FA-99F8-43DA-B344-63235D47ECED}" srcOrd="0" destOrd="0" presId="urn:microsoft.com/office/officeart/2008/layout/NameandTitleOrganizationalChart"/>
    <dgm:cxn modelId="{853F77EA-20B2-4FD9-8351-26DF23F970BB}" type="presParOf" srcId="{87672DD5-5376-41B4-988A-9F41C7CC34D4}" destId="{5B1C2594-4E2E-4A9B-988C-6079DA6274AF}" srcOrd="1" destOrd="0" presId="urn:microsoft.com/office/officeart/2008/layout/NameandTitleOrganizationalChart"/>
    <dgm:cxn modelId="{C2149BD6-BDBF-4C02-B337-37B8749295E6}" type="presParOf" srcId="{87672DD5-5376-41B4-988A-9F41C7CC34D4}" destId="{9734DF0C-528B-47F7-B3FE-B95D2C8E634B}" srcOrd="2" destOrd="0" presId="urn:microsoft.com/office/officeart/2008/layout/NameandTitleOrganizationalChart"/>
    <dgm:cxn modelId="{32D18CDA-8998-4442-9BE0-DA35DC7489A2}" type="presParOf" srcId="{3008A755-9BE0-48BC-B09C-7E20C422D1D4}" destId="{B6955FD5-2558-48EF-BB99-D19AAAEAE758}" srcOrd="1" destOrd="0" presId="urn:microsoft.com/office/officeart/2008/layout/NameandTitleOrganizationalChart"/>
    <dgm:cxn modelId="{96CA5563-4804-4BC4-B3BA-8CDEC486750A}" type="presParOf" srcId="{3008A755-9BE0-48BC-B09C-7E20C422D1D4}" destId="{F81F0917-9973-4FF7-98DD-018ADCE10867}" srcOrd="2" destOrd="0" presId="urn:microsoft.com/office/officeart/2008/layout/NameandTitleOrganizationalChart"/>
    <dgm:cxn modelId="{BC5F4816-EFDD-4933-B046-18EFC59FA62F}" type="presParOf" srcId="{089F549C-4DCC-4177-90D3-CF263FC7AD96}" destId="{5391CAA0-3BA9-43CF-80D8-D04BBBF35B84}"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E9F6A8-06E6-4859-9422-F5D11FD1A844}"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cs-CZ"/>
        </a:p>
      </dgm:t>
    </dgm:pt>
    <dgm:pt modelId="{DAA80422-BD1F-4B41-9F40-2BD1DF725FC9}">
      <dgm:prSet phldrT="[Text]" custT="1"/>
      <dgm:spPr>
        <a:solidFill>
          <a:schemeClr val="accent6">
            <a:lumMod val="75000"/>
          </a:schemeClr>
        </a:solidFill>
      </dgm:spPr>
      <dgm:t>
        <a:bodyPr/>
        <a:lstStyle/>
        <a:p>
          <a:r>
            <a:rPr lang="cs-CZ" sz="1600" baseline="0" dirty="0"/>
            <a:t>Zaměstnanci obce</a:t>
          </a:r>
        </a:p>
      </dgm:t>
    </dgm:pt>
    <dgm:pt modelId="{57C5292D-0D11-4781-B5B4-799E5844D881}" type="parTrans" cxnId="{0793DA64-E411-4FC3-920D-B12D44763EC7}">
      <dgm:prSet/>
      <dgm:spPr/>
      <dgm:t>
        <a:bodyPr/>
        <a:lstStyle/>
        <a:p>
          <a:endParaRPr lang="cs-CZ"/>
        </a:p>
      </dgm:t>
    </dgm:pt>
    <dgm:pt modelId="{EFFEFACB-FC76-4D65-A701-B5785E311442}" type="sibTrans" cxnId="{0793DA64-E411-4FC3-920D-B12D44763EC7}">
      <dgm:prSet/>
      <dgm:spPr/>
      <dgm:t>
        <a:bodyPr/>
        <a:lstStyle/>
        <a:p>
          <a:endParaRPr lang="cs-CZ"/>
        </a:p>
      </dgm:t>
    </dgm:pt>
    <dgm:pt modelId="{70BCAE37-9167-4DE5-8E54-D83C12A2F89B}">
      <dgm:prSet phldrT="[Text]" custT="1"/>
      <dgm:spPr>
        <a:solidFill>
          <a:schemeClr val="accent6">
            <a:lumMod val="60000"/>
            <a:lumOff val="40000"/>
          </a:schemeClr>
        </a:solidFill>
      </dgm:spPr>
      <dgm:t>
        <a:bodyPr/>
        <a:lstStyle/>
        <a:p>
          <a:r>
            <a:rPr lang="cs-CZ" sz="1400" dirty="0"/>
            <a:t>Zaměstnanci zařazení do obecního úřadu</a:t>
          </a:r>
        </a:p>
      </dgm:t>
    </dgm:pt>
    <dgm:pt modelId="{000D34D8-FE84-4691-B063-9DC18D90E456}" type="parTrans" cxnId="{79620AC8-B4AD-4FCF-9527-E4C40E021D8D}">
      <dgm:prSet/>
      <dgm:spPr/>
      <dgm:t>
        <a:bodyPr/>
        <a:lstStyle/>
        <a:p>
          <a:endParaRPr lang="cs-CZ"/>
        </a:p>
      </dgm:t>
    </dgm:pt>
    <dgm:pt modelId="{E67BD5E7-86BA-49F6-A46B-9E3877A42340}" type="sibTrans" cxnId="{79620AC8-B4AD-4FCF-9527-E4C40E021D8D}">
      <dgm:prSet/>
      <dgm:spPr/>
      <dgm:t>
        <a:bodyPr/>
        <a:lstStyle/>
        <a:p>
          <a:endParaRPr lang="cs-CZ"/>
        </a:p>
      </dgm:t>
    </dgm:pt>
    <dgm:pt modelId="{5EFB18A5-97FC-492C-9B5E-D37BCB4716AC}">
      <dgm:prSet phldrT="[Text]"/>
      <dgm:spPr>
        <a:solidFill>
          <a:schemeClr val="bg1">
            <a:lumMod val="65000"/>
          </a:schemeClr>
        </a:solidFill>
      </dgm:spPr>
      <dgm:t>
        <a:bodyPr/>
        <a:lstStyle/>
        <a:p>
          <a:r>
            <a:rPr lang="cs-CZ" dirty="0"/>
            <a:t>Úředníci obecního úřadu</a:t>
          </a:r>
        </a:p>
      </dgm:t>
    </dgm:pt>
    <dgm:pt modelId="{ABA7F0F2-7B8E-43C3-81F5-048C15259660}" type="parTrans" cxnId="{8A5CA7B6-A746-4455-A9F6-D897AEBA59DD}">
      <dgm:prSet/>
      <dgm:spPr/>
      <dgm:t>
        <a:bodyPr/>
        <a:lstStyle/>
        <a:p>
          <a:endParaRPr lang="cs-CZ"/>
        </a:p>
      </dgm:t>
    </dgm:pt>
    <dgm:pt modelId="{12FA1A9E-F0DD-4C2B-839F-5D02448D6C07}" type="sibTrans" cxnId="{8A5CA7B6-A746-4455-A9F6-D897AEBA59DD}">
      <dgm:prSet/>
      <dgm:spPr/>
      <dgm:t>
        <a:bodyPr/>
        <a:lstStyle/>
        <a:p>
          <a:endParaRPr lang="cs-CZ"/>
        </a:p>
      </dgm:t>
    </dgm:pt>
    <dgm:pt modelId="{14D92BEF-6411-47EC-8591-518B32E528D8}" type="pres">
      <dgm:prSet presAssocID="{F4E9F6A8-06E6-4859-9422-F5D11FD1A844}" presName="Name0" presStyleCnt="0">
        <dgm:presLayoutVars>
          <dgm:chMax val="7"/>
          <dgm:resizeHandles val="exact"/>
        </dgm:presLayoutVars>
      </dgm:prSet>
      <dgm:spPr/>
    </dgm:pt>
    <dgm:pt modelId="{C5DC210E-1E69-4A22-B518-40AE468600DC}" type="pres">
      <dgm:prSet presAssocID="{F4E9F6A8-06E6-4859-9422-F5D11FD1A844}" presName="comp1" presStyleCnt="0"/>
      <dgm:spPr/>
    </dgm:pt>
    <dgm:pt modelId="{410CA725-58D7-4BB6-A0BE-5866C2F9DD80}" type="pres">
      <dgm:prSet presAssocID="{F4E9F6A8-06E6-4859-9422-F5D11FD1A844}" presName="circle1" presStyleLbl="node1" presStyleIdx="0" presStyleCnt="3" custLinFactNeighborX="-1590" custLinFactNeighborY="-5478"/>
      <dgm:spPr/>
    </dgm:pt>
    <dgm:pt modelId="{B39C2449-9EDB-4A9F-8A6B-FFC3A913A8ED}" type="pres">
      <dgm:prSet presAssocID="{F4E9F6A8-06E6-4859-9422-F5D11FD1A844}" presName="c1text" presStyleLbl="node1" presStyleIdx="0" presStyleCnt="3">
        <dgm:presLayoutVars>
          <dgm:bulletEnabled val="1"/>
        </dgm:presLayoutVars>
      </dgm:prSet>
      <dgm:spPr/>
    </dgm:pt>
    <dgm:pt modelId="{ED59313D-6CD2-4B70-88AC-79F2992EC46D}" type="pres">
      <dgm:prSet presAssocID="{F4E9F6A8-06E6-4859-9422-F5D11FD1A844}" presName="comp2" presStyleCnt="0"/>
      <dgm:spPr/>
    </dgm:pt>
    <dgm:pt modelId="{D91B8FEB-A728-46E1-8FF9-C58AD1F2E27C}" type="pres">
      <dgm:prSet presAssocID="{F4E9F6A8-06E6-4859-9422-F5D11FD1A844}" presName="circle2" presStyleLbl="node1" presStyleIdx="1" presStyleCnt="3"/>
      <dgm:spPr/>
    </dgm:pt>
    <dgm:pt modelId="{AE70912C-E22C-4C1F-8B51-97E7D981D1F3}" type="pres">
      <dgm:prSet presAssocID="{F4E9F6A8-06E6-4859-9422-F5D11FD1A844}" presName="c2text" presStyleLbl="node1" presStyleIdx="1" presStyleCnt="3">
        <dgm:presLayoutVars>
          <dgm:bulletEnabled val="1"/>
        </dgm:presLayoutVars>
      </dgm:prSet>
      <dgm:spPr/>
    </dgm:pt>
    <dgm:pt modelId="{79E90517-7DE3-402B-9E87-787A3258F7D4}" type="pres">
      <dgm:prSet presAssocID="{F4E9F6A8-06E6-4859-9422-F5D11FD1A844}" presName="comp3" presStyleCnt="0"/>
      <dgm:spPr/>
    </dgm:pt>
    <dgm:pt modelId="{918F5073-3D24-4D7E-B524-837EFCA81A2B}" type="pres">
      <dgm:prSet presAssocID="{F4E9F6A8-06E6-4859-9422-F5D11FD1A844}" presName="circle3" presStyleLbl="node1" presStyleIdx="2" presStyleCnt="3"/>
      <dgm:spPr/>
    </dgm:pt>
    <dgm:pt modelId="{507844E5-7D21-4C7C-A6A1-D344219CF890}" type="pres">
      <dgm:prSet presAssocID="{F4E9F6A8-06E6-4859-9422-F5D11FD1A844}" presName="c3text" presStyleLbl="node1" presStyleIdx="2" presStyleCnt="3">
        <dgm:presLayoutVars>
          <dgm:bulletEnabled val="1"/>
        </dgm:presLayoutVars>
      </dgm:prSet>
      <dgm:spPr/>
    </dgm:pt>
  </dgm:ptLst>
  <dgm:cxnLst>
    <dgm:cxn modelId="{6CB9BA08-03C4-4813-A627-1C870F25BA28}" type="presOf" srcId="{DAA80422-BD1F-4B41-9F40-2BD1DF725FC9}" destId="{410CA725-58D7-4BB6-A0BE-5866C2F9DD80}" srcOrd="0" destOrd="0" presId="urn:microsoft.com/office/officeart/2005/8/layout/venn2"/>
    <dgm:cxn modelId="{0793DA64-E411-4FC3-920D-B12D44763EC7}" srcId="{F4E9F6A8-06E6-4859-9422-F5D11FD1A844}" destId="{DAA80422-BD1F-4B41-9F40-2BD1DF725FC9}" srcOrd="0" destOrd="0" parTransId="{57C5292D-0D11-4781-B5B4-799E5844D881}" sibTransId="{EFFEFACB-FC76-4D65-A701-B5785E311442}"/>
    <dgm:cxn modelId="{4EEB476A-3D91-4760-AFF1-4000CC9631AC}" type="presOf" srcId="{70BCAE37-9167-4DE5-8E54-D83C12A2F89B}" destId="{D91B8FEB-A728-46E1-8FF9-C58AD1F2E27C}" srcOrd="0" destOrd="0" presId="urn:microsoft.com/office/officeart/2005/8/layout/venn2"/>
    <dgm:cxn modelId="{4F8FEF4C-FAF6-4F73-8284-C36B60ED8A2B}" type="presOf" srcId="{F4E9F6A8-06E6-4859-9422-F5D11FD1A844}" destId="{14D92BEF-6411-47EC-8591-518B32E528D8}" srcOrd="0" destOrd="0" presId="urn:microsoft.com/office/officeart/2005/8/layout/venn2"/>
    <dgm:cxn modelId="{02CD8475-0738-443F-8E5B-1A55F8789B39}" type="presOf" srcId="{5EFB18A5-97FC-492C-9B5E-D37BCB4716AC}" destId="{507844E5-7D21-4C7C-A6A1-D344219CF890}" srcOrd="1" destOrd="0" presId="urn:microsoft.com/office/officeart/2005/8/layout/venn2"/>
    <dgm:cxn modelId="{8A5CA7B6-A746-4455-A9F6-D897AEBA59DD}" srcId="{F4E9F6A8-06E6-4859-9422-F5D11FD1A844}" destId="{5EFB18A5-97FC-492C-9B5E-D37BCB4716AC}" srcOrd="2" destOrd="0" parTransId="{ABA7F0F2-7B8E-43C3-81F5-048C15259660}" sibTransId="{12FA1A9E-F0DD-4C2B-839F-5D02448D6C07}"/>
    <dgm:cxn modelId="{79620AC8-B4AD-4FCF-9527-E4C40E021D8D}" srcId="{F4E9F6A8-06E6-4859-9422-F5D11FD1A844}" destId="{70BCAE37-9167-4DE5-8E54-D83C12A2F89B}" srcOrd="1" destOrd="0" parTransId="{000D34D8-FE84-4691-B063-9DC18D90E456}" sibTransId="{E67BD5E7-86BA-49F6-A46B-9E3877A42340}"/>
    <dgm:cxn modelId="{3D3EABE0-1B56-4515-881B-AEEBDE4DE216}" type="presOf" srcId="{70BCAE37-9167-4DE5-8E54-D83C12A2F89B}" destId="{AE70912C-E22C-4C1F-8B51-97E7D981D1F3}" srcOrd="1" destOrd="0" presId="urn:microsoft.com/office/officeart/2005/8/layout/venn2"/>
    <dgm:cxn modelId="{0B45C5E3-C664-473B-A896-32FC13666E29}" type="presOf" srcId="{DAA80422-BD1F-4B41-9F40-2BD1DF725FC9}" destId="{B39C2449-9EDB-4A9F-8A6B-FFC3A913A8ED}" srcOrd="1" destOrd="0" presId="urn:microsoft.com/office/officeart/2005/8/layout/venn2"/>
    <dgm:cxn modelId="{54F02BF5-C054-4565-8F42-700AE2C39314}" type="presOf" srcId="{5EFB18A5-97FC-492C-9B5E-D37BCB4716AC}" destId="{918F5073-3D24-4D7E-B524-837EFCA81A2B}" srcOrd="0" destOrd="0" presId="urn:microsoft.com/office/officeart/2005/8/layout/venn2"/>
    <dgm:cxn modelId="{A9C32811-FF77-4AC1-A582-9E410820925E}" type="presParOf" srcId="{14D92BEF-6411-47EC-8591-518B32E528D8}" destId="{C5DC210E-1E69-4A22-B518-40AE468600DC}" srcOrd="0" destOrd="0" presId="urn:microsoft.com/office/officeart/2005/8/layout/venn2"/>
    <dgm:cxn modelId="{945B14DF-F3A0-40E7-999E-D4DE2F42CC3F}" type="presParOf" srcId="{C5DC210E-1E69-4A22-B518-40AE468600DC}" destId="{410CA725-58D7-4BB6-A0BE-5866C2F9DD80}" srcOrd="0" destOrd="0" presId="urn:microsoft.com/office/officeart/2005/8/layout/venn2"/>
    <dgm:cxn modelId="{BBE04805-6DD6-4A94-994C-E1433730047E}" type="presParOf" srcId="{C5DC210E-1E69-4A22-B518-40AE468600DC}" destId="{B39C2449-9EDB-4A9F-8A6B-FFC3A913A8ED}" srcOrd="1" destOrd="0" presId="urn:microsoft.com/office/officeart/2005/8/layout/venn2"/>
    <dgm:cxn modelId="{713CDBFF-98BC-4BF4-99E3-16A478E7B257}" type="presParOf" srcId="{14D92BEF-6411-47EC-8591-518B32E528D8}" destId="{ED59313D-6CD2-4B70-88AC-79F2992EC46D}" srcOrd="1" destOrd="0" presId="urn:microsoft.com/office/officeart/2005/8/layout/venn2"/>
    <dgm:cxn modelId="{7FAAD4D7-61AD-4CB1-BAA9-1DF0D91F846B}" type="presParOf" srcId="{ED59313D-6CD2-4B70-88AC-79F2992EC46D}" destId="{D91B8FEB-A728-46E1-8FF9-C58AD1F2E27C}" srcOrd="0" destOrd="0" presId="urn:microsoft.com/office/officeart/2005/8/layout/venn2"/>
    <dgm:cxn modelId="{B9FA7D57-7956-4EF7-BD52-604E21EDD846}" type="presParOf" srcId="{ED59313D-6CD2-4B70-88AC-79F2992EC46D}" destId="{AE70912C-E22C-4C1F-8B51-97E7D981D1F3}" srcOrd="1" destOrd="0" presId="urn:microsoft.com/office/officeart/2005/8/layout/venn2"/>
    <dgm:cxn modelId="{66285C0D-CA34-42EF-AA07-FEAF55A451D6}" type="presParOf" srcId="{14D92BEF-6411-47EC-8591-518B32E528D8}" destId="{79E90517-7DE3-402B-9E87-787A3258F7D4}" srcOrd="2" destOrd="0" presId="urn:microsoft.com/office/officeart/2005/8/layout/venn2"/>
    <dgm:cxn modelId="{6230B178-E0C1-4107-A499-C948F024D62B}" type="presParOf" srcId="{79E90517-7DE3-402B-9E87-787A3258F7D4}" destId="{918F5073-3D24-4D7E-B524-837EFCA81A2B}" srcOrd="0" destOrd="0" presId="urn:microsoft.com/office/officeart/2005/8/layout/venn2"/>
    <dgm:cxn modelId="{8726CDC1-17C3-451F-90BA-7A196F9B32C0}" type="presParOf" srcId="{79E90517-7DE3-402B-9E87-787A3258F7D4}" destId="{507844E5-7D21-4C7C-A6A1-D344219CF890}"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6AFC10-7321-4A1E-9514-9FC99C0776B7}"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cs-CZ"/>
        </a:p>
      </dgm:t>
    </dgm:pt>
    <dgm:pt modelId="{EACB27E9-0606-4186-B35C-20FB7D189257}">
      <dgm:prSet phldrT="[Text]"/>
      <dgm:spPr/>
      <dgm:t>
        <a:bodyPr/>
        <a:lstStyle/>
        <a:p>
          <a:r>
            <a:rPr lang="cs-CZ" dirty="0"/>
            <a:t>Primární</a:t>
          </a:r>
        </a:p>
      </dgm:t>
    </dgm:pt>
    <dgm:pt modelId="{3BC1AB5F-5D1C-4905-98C4-8E2F961847E6}" type="parTrans" cxnId="{8C729FCF-3498-41B7-A36B-222FB7AE6D7D}">
      <dgm:prSet/>
      <dgm:spPr/>
      <dgm:t>
        <a:bodyPr/>
        <a:lstStyle/>
        <a:p>
          <a:endParaRPr lang="cs-CZ"/>
        </a:p>
      </dgm:t>
    </dgm:pt>
    <dgm:pt modelId="{BDA086EC-FA98-4498-819A-36F07FD16B34}" type="sibTrans" cxnId="{8C729FCF-3498-41B7-A36B-222FB7AE6D7D}">
      <dgm:prSet/>
      <dgm:spPr/>
      <dgm:t>
        <a:bodyPr/>
        <a:lstStyle/>
        <a:p>
          <a:endParaRPr lang="cs-CZ"/>
        </a:p>
      </dgm:t>
    </dgm:pt>
    <dgm:pt modelId="{E402E715-55AC-4871-83B8-66122DC29487}">
      <dgm:prSet phldrT="[Text]"/>
      <dgm:spPr/>
      <dgm:t>
        <a:bodyPr/>
        <a:lstStyle/>
        <a:p>
          <a:r>
            <a:rPr lang="cs-CZ" dirty="0"/>
            <a:t>Smlouvy</a:t>
          </a:r>
        </a:p>
      </dgm:t>
    </dgm:pt>
    <dgm:pt modelId="{B17ED3D5-D819-45F5-84A6-5CA46A29522F}" type="parTrans" cxnId="{E863D959-827F-4770-9834-719BB336A096}">
      <dgm:prSet/>
      <dgm:spPr/>
      <dgm:t>
        <a:bodyPr/>
        <a:lstStyle/>
        <a:p>
          <a:endParaRPr lang="cs-CZ"/>
        </a:p>
      </dgm:t>
    </dgm:pt>
    <dgm:pt modelId="{BC06DED4-10BD-47CE-8395-4A808115E6ED}" type="sibTrans" cxnId="{E863D959-827F-4770-9834-719BB336A096}">
      <dgm:prSet/>
      <dgm:spPr/>
      <dgm:t>
        <a:bodyPr/>
        <a:lstStyle/>
        <a:p>
          <a:endParaRPr lang="cs-CZ"/>
        </a:p>
      </dgm:t>
    </dgm:pt>
    <dgm:pt modelId="{2BD02EAF-0DC2-4564-B6F3-D2E25E8F0090}">
      <dgm:prSet phldrT="[Text]"/>
      <dgm:spPr/>
      <dgm:t>
        <a:bodyPr/>
        <a:lstStyle/>
        <a:p>
          <a:r>
            <a:rPr lang="cs-CZ" dirty="0"/>
            <a:t>Sekundární</a:t>
          </a:r>
        </a:p>
      </dgm:t>
    </dgm:pt>
    <dgm:pt modelId="{B16D84BE-7F43-492A-9471-FCD3A4A7D616}" type="parTrans" cxnId="{B15204E1-35F8-4F9E-A96D-EC3317815B18}">
      <dgm:prSet/>
      <dgm:spPr/>
      <dgm:t>
        <a:bodyPr/>
        <a:lstStyle/>
        <a:p>
          <a:endParaRPr lang="cs-CZ"/>
        </a:p>
      </dgm:t>
    </dgm:pt>
    <dgm:pt modelId="{7EA91B6F-1036-4DE8-A1A1-F0E25433814B}" type="sibTrans" cxnId="{B15204E1-35F8-4F9E-A96D-EC3317815B18}">
      <dgm:prSet/>
      <dgm:spPr/>
      <dgm:t>
        <a:bodyPr/>
        <a:lstStyle/>
        <a:p>
          <a:endParaRPr lang="cs-CZ"/>
        </a:p>
      </dgm:t>
    </dgm:pt>
    <dgm:pt modelId="{05ABAC51-3C2A-4907-BD83-F0C1BAB4109D}">
      <dgm:prSet phldrT="[Text]"/>
      <dgm:spPr/>
      <dgm:t>
        <a:bodyPr/>
        <a:lstStyle/>
        <a:p>
          <a:r>
            <a:rPr lang="cs-CZ" dirty="0"/>
            <a:t>Nařízení</a:t>
          </a:r>
        </a:p>
      </dgm:t>
    </dgm:pt>
    <dgm:pt modelId="{D63055B9-80E3-4397-9C3A-CA862742D2FE}" type="parTrans" cxnId="{EE031228-8780-45CC-A017-7AB0FE513C02}">
      <dgm:prSet/>
      <dgm:spPr/>
      <dgm:t>
        <a:bodyPr/>
        <a:lstStyle/>
        <a:p>
          <a:endParaRPr lang="cs-CZ"/>
        </a:p>
      </dgm:t>
    </dgm:pt>
    <dgm:pt modelId="{EE3B41F3-8720-49A9-8FE7-3DD2D0A14730}" type="sibTrans" cxnId="{EE031228-8780-45CC-A017-7AB0FE513C02}">
      <dgm:prSet/>
      <dgm:spPr/>
      <dgm:t>
        <a:bodyPr/>
        <a:lstStyle/>
        <a:p>
          <a:endParaRPr lang="cs-CZ"/>
        </a:p>
      </dgm:t>
    </dgm:pt>
    <dgm:pt modelId="{21D6AA6B-93EB-4D68-8F40-EECDB64DF843}">
      <dgm:prSet phldrT="[Text]"/>
      <dgm:spPr/>
      <dgm:t>
        <a:bodyPr/>
        <a:lstStyle/>
        <a:p>
          <a:r>
            <a:rPr lang="cs-CZ" dirty="0"/>
            <a:t>Směrnice</a:t>
          </a:r>
        </a:p>
      </dgm:t>
    </dgm:pt>
    <dgm:pt modelId="{FFA1FD73-2676-461D-9930-79D52EADD304}" type="parTrans" cxnId="{572654DC-049F-46FC-90A1-2C5356A09A02}">
      <dgm:prSet/>
      <dgm:spPr/>
      <dgm:t>
        <a:bodyPr/>
        <a:lstStyle/>
        <a:p>
          <a:endParaRPr lang="cs-CZ"/>
        </a:p>
      </dgm:t>
    </dgm:pt>
    <dgm:pt modelId="{C8DEC569-A513-47F7-8749-525530C2501B}" type="sibTrans" cxnId="{572654DC-049F-46FC-90A1-2C5356A09A02}">
      <dgm:prSet/>
      <dgm:spPr/>
      <dgm:t>
        <a:bodyPr/>
        <a:lstStyle/>
        <a:p>
          <a:endParaRPr lang="cs-CZ"/>
        </a:p>
      </dgm:t>
    </dgm:pt>
    <dgm:pt modelId="{A61356F4-5132-4ADB-B1D9-CF2897BF485C}">
      <dgm:prSet/>
      <dgm:spPr/>
      <dgm:t>
        <a:bodyPr/>
        <a:lstStyle/>
        <a:p>
          <a:r>
            <a:rPr lang="cs-CZ" dirty="0"/>
            <a:t>Rozhodnutí</a:t>
          </a:r>
        </a:p>
      </dgm:t>
    </dgm:pt>
    <dgm:pt modelId="{88B2E4C5-787E-4C92-89CA-839E1AD4F3FD}" type="parTrans" cxnId="{F6A93FAF-98FE-4B74-B92F-C99E1C7070BB}">
      <dgm:prSet/>
      <dgm:spPr/>
      <dgm:t>
        <a:bodyPr/>
        <a:lstStyle/>
        <a:p>
          <a:endParaRPr lang="cs-CZ"/>
        </a:p>
      </dgm:t>
    </dgm:pt>
    <dgm:pt modelId="{5BAFBB69-BCAB-44A2-9234-BEA086CD3D98}" type="sibTrans" cxnId="{F6A93FAF-98FE-4B74-B92F-C99E1C7070BB}">
      <dgm:prSet/>
      <dgm:spPr/>
      <dgm:t>
        <a:bodyPr/>
        <a:lstStyle/>
        <a:p>
          <a:endParaRPr lang="cs-CZ"/>
        </a:p>
      </dgm:t>
    </dgm:pt>
    <dgm:pt modelId="{B8DB1BF2-41E8-4C34-BBEC-38CF3BC0E3C7}">
      <dgm:prSet/>
      <dgm:spPr/>
      <dgm:t>
        <a:bodyPr/>
        <a:lstStyle/>
        <a:p>
          <a:r>
            <a:rPr lang="cs-CZ" dirty="0"/>
            <a:t>Právo EU</a:t>
          </a:r>
        </a:p>
      </dgm:t>
    </dgm:pt>
    <dgm:pt modelId="{6F37D594-1E42-4D58-991D-32385338EDCB}" type="parTrans" cxnId="{FC29822A-04A6-437E-B652-A9F2B540CEE7}">
      <dgm:prSet/>
      <dgm:spPr/>
      <dgm:t>
        <a:bodyPr/>
        <a:lstStyle/>
        <a:p>
          <a:endParaRPr lang="cs-CZ"/>
        </a:p>
      </dgm:t>
    </dgm:pt>
    <dgm:pt modelId="{96AC419F-FE17-4E89-B110-E96AC1AAE766}" type="sibTrans" cxnId="{FC29822A-04A6-437E-B652-A9F2B540CEE7}">
      <dgm:prSet/>
      <dgm:spPr/>
      <dgm:t>
        <a:bodyPr/>
        <a:lstStyle/>
        <a:p>
          <a:endParaRPr lang="cs-CZ"/>
        </a:p>
      </dgm:t>
    </dgm:pt>
    <dgm:pt modelId="{944AA51F-7E87-412C-9480-866BDD208903}">
      <dgm:prSet/>
      <dgm:spPr/>
      <dgm:t>
        <a:bodyPr/>
        <a:lstStyle/>
        <a:p>
          <a:r>
            <a:rPr lang="cs-CZ" dirty="0" err="1"/>
            <a:t>Costa</a:t>
          </a:r>
          <a:r>
            <a:rPr lang="cs-CZ" dirty="0"/>
            <a:t> x </a:t>
          </a:r>
          <a:r>
            <a:rPr lang="cs-CZ" dirty="0" err="1"/>
            <a:t>Enel</a:t>
          </a:r>
          <a:endParaRPr lang="cs-CZ" dirty="0"/>
        </a:p>
        <a:p>
          <a:r>
            <a:rPr lang="cs-CZ" dirty="0"/>
            <a:t>van </a:t>
          </a:r>
          <a:r>
            <a:rPr lang="cs-CZ" dirty="0" err="1"/>
            <a:t>Gend</a:t>
          </a:r>
          <a:r>
            <a:rPr lang="cs-CZ" dirty="0"/>
            <a:t> en </a:t>
          </a:r>
          <a:r>
            <a:rPr lang="cs-CZ" dirty="0" err="1"/>
            <a:t>Loos</a:t>
          </a:r>
          <a:endParaRPr lang="cs-CZ" dirty="0"/>
        </a:p>
        <a:p>
          <a:r>
            <a:rPr lang="cs-CZ" dirty="0" err="1"/>
            <a:t>Francovich</a:t>
          </a:r>
          <a:endParaRPr lang="cs-CZ" dirty="0"/>
        </a:p>
      </dgm:t>
    </dgm:pt>
    <dgm:pt modelId="{DC4E5C0D-B0DF-4009-94D2-45C366BE658C}" type="parTrans" cxnId="{16E8A8BD-F6CD-46D8-941F-191304A1012A}">
      <dgm:prSet/>
      <dgm:spPr/>
      <dgm:t>
        <a:bodyPr/>
        <a:lstStyle/>
        <a:p>
          <a:endParaRPr lang="cs-CZ"/>
        </a:p>
      </dgm:t>
    </dgm:pt>
    <dgm:pt modelId="{C58188B4-BCC2-430F-B03B-3B5AA29A13A8}" type="sibTrans" cxnId="{16E8A8BD-F6CD-46D8-941F-191304A1012A}">
      <dgm:prSet/>
      <dgm:spPr/>
      <dgm:t>
        <a:bodyPr/>
        <a:lstStyle/>
        <a:p>
          <a:endParaRPr lang="cs-CZ"/>
        </a:p>
      </dgm:t>
    </dgm:pt>
    <dgm:pt modelId="{BFDB7839-7E59-4796-9D5A-3512DFE094B5}" type="pres">
      <dgm:prSet presAssocID="{A96AFC10-7321-4A1E-9514-9FC99C0776B7}" presName="diagram" presStyleCnt="0">
        <dgm:presLayoutVars>
          <dgm:chPref val="1"/>
          <dgm:dir/>
          <dgm:animOne val="branch"/>
          <dgm:animLvl val="lvl"/>
          <dgm:resizeHandles/>
        </dgm:presLayoutVars>
      </dgm:prSet>
      <dgm:spPr/>
    </dgm:pt>
    <dgm:pt modelId="{601A2E9C-8CBF-4C3B-B4AB-42B2BCBCB863}" type="pres">
      <dgm:prSet presAssocID="{B8DB1BF2-41E8-4C34-BBEC-38CF3BC0E3C7}" presName="root" presStyleCnt="0"/>
      <dgm:spPr/>
    </dgm:pt>
    <dgm:pt modelId="{1975F97E-B7C0-4217-BBB6-D756BDB6E7B8}" type="pres">
      <dgm:prSet presAssocID="{B8DB1BF2-41E8-4C34-BBEC-38CF3BC0E3C7}" presName="rootComposite" presStyleCnt="0"/>
      <dgm:spPr/>
    </dgm:pt>
    <dgm:pt modelId="{D8737A94-1453-41C8-B229-1B5FE7D3F9BE}" type="pres">
      <dgm:prSet presAssocID="{B8DB1BF2-41E8-4C34-BBEC-38CF3BC0E3C7}" presName="rootText" presStyleLbl="node1" presStyleIdx="0" presStyleCnt="3" custLinFactY="100000" custLinFactNeighborX="14382" custLinFactNeighborY="183577"/>
      <dgm:spPr/>
    </dgm:pt>
    <dgm:pt modelId="{29201118-DA9B-4FE0-B2A7-7E7E26CA9E94}" type="pres">
      <dgm:prSet presAssocID="{B8DB1BF2-41E8-4C34-BBEC-38CF3BC0E3C7}" presName="rootConnector" presStyleLbl="node1" presStyleIdx="0" presStyleCnt="3"/>
      <dgm:spPr/>
    </dgm:pt>
    <dgm:pt modelId="{22484A0A-B19B-4856-AE00-FE3DC04CEEA7}" type="pres">
      <dgm:prSet presAssocID="{B8DB1BF2-41E8-4C34-BBEC-38CF3BC0E3C7}" presName="childShape" presStyleCnt="0"/>
      <dgm:spPr/>
    </dgm:pt>
    <dgm:pt modelId="{65F4A170-FA04-40DC-AE69-A42002DF6946}" type="pres">
      <dgm:prSet presAssocID="{EACB27E9-0606-4186-B35C-20FB7D189257}" presName="root" presStyleCnt="0"/>
      <dgm:spPr/>
    </dgm:pt>
    <dgm:pt modelId="{3D669B08-1EEF-40C3-A96C-3363139EA487}" type="pres">
      <dgm:prSet presAssocID="{EACB27E9-0606-4186-B35C-20FB7D189257}" presName="rootComposite" presStyleCnt="0"/>
      <dgm:spPr/>
    </dgm:pt>
    <dgm:pt modelId="{DE3B67AE-7A42-4C34-A0A0-C2E427946FED}" type="pres">
      <dgm:prSet presAssocID="{EACB27E9-0606-4186-B35C-20FB7D189257}" presName="rootText" presStyleLbl="node1" presStyleIdx="1" presStyleCnt="3"/>
      <dgm:spPr/>
    </dgm:pt>
    <dgm:pt modelId="{51F965A6-5800-496E-B4E2-753B44AEDFA8}" type="pres">
      <dgm:prSet presAssocID="{EACB27E9-0606-4186-B35C-20FB7D189257}" presName="rootConnector" presStyleLbl="node1" presStyleIdx="1" presStyleCnt="3"/>
      <dgm:spPr/>
    </dgm:pt>
    <dgm:pt modelId="{232AD367-4AE0-4543-8DC3-BF5DBFD68485}" type="pres">
      <dgm:prSet presAssocID="{EACB27E9-0606-4186-B35C-20FB7D189257}" presName="childShape" presStyleCnt="0"/>
      <dgm:spPr/>
    </dgm:pt>
    <dgm:pt modelId="{8D12B31C-9934-4749-A395-093BCF8BF88E}" type="pres">
      <dgm:prSet presAssocID="{B17ED3D5-D819-45F5-84A6-5CA46A29522F}" presName="Name13" presStyleLbl="parChTrans1D2" presStyleIdx="0" presStyleCnt="5"/>
      <dgm:spPr/>
    </dgm:pt>
    <dgm:pt modelId="{DB47CE1F-31D9-4E0A-9B94-0BB1BDEE7665}" type="pres">
      <dgm:prSet presAssocID="{E402E715-55AC-4871-83B8-66122DC29487}" presName="childText" presStyleLbl="bgAcc1" presStyleIdx="0" presStyleCnt="5">
        <dgm:presLayoutVars>
          <dgm:bulletEnabled val="1"/>
        </dgm:presLayoutVars>
      </dgm:prSet>
      <dgm:spPr/>
    </dgm:pt>
    <dgm:pt modelId="{4B6855BC-5F1E-43B7-BFDC-56CFD2984EA9}" type="pres">
      <dgm:prSet presAssocID="{2BD02EAF-0DC2-4564-B6F3-D2E25E8F0090}" presName="root" presStyleCnt="0"/>
      <dgm:spPr/>
    </dgm:pt>
    <dgm:pt modelId="{90C431E3-540D-4D68-A7A8-F1018956551A}" type="pres">
      <dgm:prSet presAssocID="{2BD02EAF-0DC2-4564-B6F3-D2E25E8F0090}" presName="rootComposite" presStyleCnt="0"/>
      <dgm:spPr/>
    </dgm:pt>
    <dgm:pt modelId="{6E2DB2CD-1425-40F9-B646-C931CD9CEB60}" type="pres">
      <dgm:prSet presAssocID="{2BD02EAF-0DC2-4564-B6F3-D2E25E8F0090}" presName="rootText" presStyleLbl="node1" presStyleIdx="2" presStyleCnt="3"/>
      <dgm:spPr/>
    </dgm:pt>
    <dgm:pt modelId="{BC70B086-A295-4633-8DB4-CC343CE7F969}" type="pres">
      <dgm:prSet presAssocID="{2BD02EAF-0DC2-4564-B6F3-D2E25E8F0090}" presName="rootConnector" presStyleLbl="node1" presStyleIdx="2" presStyleCnt="3"/>
      <dgm:spPr/>
    </dgm:pt>
    <dgm:pt modelId="{FF61E2F9-2AF2-4811-ACE7-0B50660F3EFA}" type="pres">
      <dgm:prSet presAssocID="{2BD02EAF-0DC2-4564-B6F3-D2E25E8F0090}" presName="childShape" presStyleCnt="0"/>
      <dgm:spPr/>
    </dgm:pt>
    <dgm:pt modelId="{1DCE4346-1911-4ECA-8E85-77C9C19EE61F}" type="pres">
      <dgm:prSet presAssocID="{D63055B9-80E3-4397-9C3A-CA862742D2FE}" presName="Name13" presStyleLbl="parChTrans1D2" presStyleIdx="1" presStyleCnt="5"/>
      <dgm:spPr/>
    </dgm:pt>
    <dgm:pt modelId="{3483FF9C-F05D-48D8-8ED6-F38A1F091993}" type="pres">
      <dgm:prSet presAssocID="{05ABAC51-3C2A-4907-BD83-F0C1BAB4109D}" presName="childText" presStyleLbl="bgAcc1" presStyleIdx="1" presStyleCnt="5">
        <dgm:presLayoutVars>
          <dgm:bulletEnabled val="1"/>
        </dgm:presLayoutVars>
      </dgm:prSet>
      <dgm:spPr/>
    </dgm:pt>
    <dgm:pt modelId="{4DFC55F0-F012-4B25-879C-8986399AAB72}" type="pres">
      <dgm:prSet presAssocID="{FFA1FD73-2676-461D-9930-79D52EADD304}" presName="Name13" presStyleLbl="parChTrans1D2" presStyleIdx="2" presStyleCnt="5"/>
      <dgm:spPr/>
    </dgm:pt>
    <dgm:pt modelId="{DE7E992A-C1C8-4ECF-BCF6-04F11C0872F1}" type="pres">
      <dgm:prSet presAssocID="{21D6AA6B-93EB-4D68-8F40-EECDB64DF843}" presName="childText" presStyleLbl="bgAcc1" presStyleIdx="2" presStyleCnt="5">
        <dgm:presLayoutVars>
          <dgm:bulletEnabled val="1"/>
        </dgm:presLayoutVars>
      </dgm:prSet>
      <dgm:spPr/>
    </dgm:pt>
    <dgm:pt modelId="{7236E909-AEFF-489A-A96B-EECEA250F3A6}" type="pres">
      <dgm:prSet presAssocID="{DC4E5C0D-B0DF-4009-94D2-45C366BE658C}" presName="Name13" presStyleLbl="parChTrans1D2" presStyleIdx="3" presStyleCnt="5"/>
      <dgm:spPr/>
    </dgm:pt>
    <dgm:pt modelId="{06577423-0F09-4E83-99D7-8F70E3DA7ED6}" type="pres">
      <dgm:prSet presAssocID="{944AA51F-7E87-412C-9480-866BDD208903}" presName="childText" presStyleLbl="bgAcc1" presStyleIdx="3" presStyleCnt="5" custAng="0" custScaleX="140067" custLinFactX="-80219" custLinFactNeighborX="-100000" custLinFactNeighborY="45186">
        <dgm:presLayoutVars>
          <dgm:bulletEnabled val="1"/>
        </dgm:presLayoutVars>
      </dgm:prSet>
      <dgm:spPr/>
    </dgm:pt>
    <dgm:pt modelId="{6EF73644-B486-4F2C-9E80-A512C767CE75}" type="pres">
      <dgm:prSet presAssocID="{88B2E4C5-787E-4C92-89CA-839E1AD4F3FD}" presName="Name13" presStyleLbl="parChTrans1D2" presStyleIdx="4" presStyleCnt="5"/>
      <dgm:spPr/>
    </dgm:pt>
    <dgm:pt modelId="{4E0E22F3-A744-4714-B8A8-3C0FC4D89C71}" type="pres">
      <dgm:prSet presAssocID="{A61356F4-5132-4ADB-B1D9-CF2897BF485C}" presName="childText" presStyleLbl="bgAcc1" presStyleIdx="4" presStyleCnt="5" custLinFactY="-15277" custLinFactNeighborX="2635" custLinFactNeighborY="-100000">
        <dgm:presLayoutVars>
          <dgm:bulletEnabled val="1"/>
        </dgm:presLayoutVars>
      </dgm:prSet>
      <dgm:spPr/>
    </dgm:pt>
  </dgm:ptLst>
  <dgm:cxnLst>
    <dgm:cxn modelId="{07ED2A0B-6FDA-491F-A55D-1B9CFC08B0CA}" type="presOf" srcId="{21D6AA6B-93EB-4D68-8F40-EECDB64DF843}" destId="{DE7E992A-C1C8-4ECF-BCF6-04F11C0872F1}" srcOrd="0" destOrd="0" presId="urn:microsoft.com/office/officeart/2005/8/layout/hierarchy3"/>
    <dgm:cxn modelId="{EE031228-8780-45CC-A017-7AB0FE513C02}" srcId="{2BD02EAF-0DC2-4564-B6F3-D2E25E8F0090}" destId="{05ABAC51-3C2A-4907-BD83-F0C1BAB4109D}" srcOrd="0" destOrd="0" parTransId="{D63055B9-80E3-4397-9C3A-CA862742D2FE}" sibTransId="{EE3B41F3-8720-49A9-8FE7-3DD2D0A14730}"/>
    <dgm:cxn modelId="{FC29822A-04A6-437E-B652-A9F2B540CEE7}" srcId="{A96AFC10-7321-4A1E-9514-9FC99C0776B7}" destId="{B8DB1BF2-41E8-4C34-BBEC-38CF3BC0E3C7}" srcOrd="0" destOrd="0" parTransId="{6F37D594-1E42-4D58-991D-32385338EDCB}" sibTransId="{96AC419F-FE17-4E89-B110-E96AC1AAE766}"/>
    <dgm:cxn modelId="{8DBBDD3E-79FC-4B29-8867-2942EC4F9FD0}" type="presOf" srcId="{944AA51F-7E87-412C-9480-866BDD208903}" destId="{06577423-0F09-4E83-99D7-8F70E3DA7ED6}" srcOrd="0" destOrd="0" presId="urn:microsoft.com/office/officeart/2005/8/layout/hierarchy3"/>
    <dgm:cxn modelId="{25952460-6090-49BC-B55D-F7A5C2E3D7E2}" type="presOf" srcId="{D63055B9-80E3-4397-9C3A-CA862742D2FE}" destId="{1DCE4346-1911-4ECA-8E85-77C9C19EE61F}" srcOrd="0" destOrd="0" presId="urn:microsoft.com/office/officeart/2005/8/layout/hierarchy3"/>
    <dgm:cxn modelId="{B1D38B42-2EEC-4C97-B57C-4B8757422418}" type="presOf" srcId="{88B2E4C5-787E-4C92-89CA-839E1AD4F3FD}" destId="{6EF73644-B486-4F2C-9E80-A512C767CE75}" srcOrd="0" destOrd="0" presId="urn:microsoft.com/office/officeart/2005/8/layout/hierarchy3"/>
    <dgm:cxn modelId="{E0E53446-03D9-4C88-8A6A-A8F72918CE6C}" type="presOf" srcId="{05ABAC51-3C2A-4907-BD83-F0C1BAB4109D}" destId="{3483FF9C-F05D-48D8-8ED6-F38A1F091993}" srcOrd="0" destOrd="0" presId="urn:microsoft.com/office/officeart/2005/8/layout/hierarchy3"/>
    <dgm:cxn modelId="{1AFA3D68-DD43-4DFC-823A-34B95C4F2749}" type="presOf" srcId="{EACB27E9-0606-4186-B35C-20FB7D189257}" destId="{DE3B67AE-7A42-4C34-A0A0-C2E427946FED}" srcOrd="0" destOrd="0" presId="urn:microsoft.com/office/officeart/2005/8/layout/hierarchy3"/>
    <dgm:cxn modelId="{C4608E4E-6123-489B-B425-4953018531E0}" type="presOf" srcId="{A61356F4-5132-4ADB-B1D9-CF2897BF485C}" destId="{4E0E22F3-A744-4714-B8A8-3C0FC4D89C71}" srcOrd="0" destOrd="0" presId="urn:microsoft.com/office/officeart/2005/8/layout/hierarchy3"/>
    <dgm:cxn modelId="{D2F66178-4F95-4871-BDED-DDE2DBE69626}" type="presOf" srcId="{B8DB1BF2-41E8-4C34-BBEC-38CF3BC0E3C7}" destId="{D8737A94-1453-41C8-B229-1B5FE7D3F9BE}" srcOrd="0" destOrd="0" presId="urn:microsoft.com/office/officeart/2005/8/layout/hierarchy3"/>
    <dgm:cxn modelId="{E863D959-827F-4770-9834-719BB336A096}" srcId="{EACB27E9-0606-4186-B35C-20FB7D189257}" destId="{E402E715-55AC-4871-83B8-66122DC29487}" srcOrd="0" destOrd="0" parTransId="{B17ED3D5-D819-45F5-84A6-5CA46A29522F}" sibTransId="{BC06DED4-10BD-47CE-8395-4A808115E6ED}"/>
    <dgm:cxn modelId="{F80F387E-F958-40F3-B402-1878C8EEE9C2}" type="presOf" srcId="{2BD02EAF-0DC2-4564-B6F3-D2E25E8F0090}" destId="{BC70B086-A295-4633-8DB4-CC343CE7F969}" srcOrd="1" destOrd="0" presId="urn:microsoft.com/office/officeart/2005/8/layout/hierarchy3"/>
    <dgm:cxn modelId="{6D0B5B8A-BAD6-4562-BE86-A49920B792AE}" type="presOf" srcId="{EACB27E9-0606-4186-B35C-20FB7D189257}" destId="{51F965A6-5800-496E-B4E2-753B44AEDFA8}" srcOrd="1" destOrd="0" presId="urn:microsoft.com/office/officeart/2005/8/layout/hierarchy3"/>
    <dgm:cxn modelId="{FFF77D97-209C-4A78-837E-4E157D00FF93}" type="presOf" srcId="{B8DB1BF2-41E8-4C34-BBEC-38CF3BC0E3C7}" destId="{29201118-DA9B-4FE0-B2A7-7E7E26CA9E94}" srcOrd="1" destOrd="0" presId="urn:microsoft.com/office/officeart/2005/8/layout/hierarchy3"/>
    <dgm:cxn modelId="{F6A93FAF-98FE-4B74-B92F-C99E1C7070BB}" srcId="{2BD02EAF-0DC2-4564-B6F3-D2E25E8F0090}" destId="{A61356F4-5132-4ADB-B1D9-CF2897BF485C}" srcOrd="3" destOrd="0" parTransId="{88B2E4C5-787E-4C92-89CA-839E1AD4F3FD}" sibTransId="{5BAFBB69-BCAB-44A2-9234-BEA086CD3D98}"/>
    <dgm:cxn modelId="{A01A4EAF-132F-4616-A9D2-C6598F0D78BF}" type="presOf" srcId="{E402E715-55AC-4871-83B8-66122DC29487}" destId="{DB47CE1F-31D9-4E0A-9B94-0BB1BDEE7665}" srcOrd="0" destOrd="0" presId="urn:microsoft.com/office/officeart/2005/8/layout/hierarchy3"/>
    <dgm:cxn modelId="{A99BDDB8-D94D-4E52-AC22-2101E2D032BB}" type="presOf" srcId="{B17ED3D5-D819-45F5-84A6-5CA46A29522F}" destId="{8D12B31C-9934-4749-A395-093BCF8BF88E}" srcOrd="0" destOrd="0" presId="urn:microsoft.com/office/officeart/2005/8/layout/hierarchy3"/>
    <dgm:cxn modelId="{2F3A13BA-7AAA-4AEF-9026-CCE8037BE9A7}" type="presOf" srcId="{A96AFC10-7321-4A1E-9514-9FC99C0776B7}" destId="{BFDB7839-7E59-4796-9D5A-3512DFE094B5}" srcOrd="0" destOrd="0" presId="urn:microsoft.com/office/officeart/2005/8/layout/hierarchy3"/>
    <dgm:cxn modelId="{16E8A8BD-F6CD-46D8-941F-191304A1012A}" srcId="{2BD02EAF-0DC2-4564-B6F3-D2E25E8F0090}" destId="{944AA51F-7E87-412C-9480-866BDD208903}" srcOrd="2" destOrd="0" parTransId="{DC4E5C0D-B0DF-4009-94D2-45C366BE658C}" sibTransId="{C58188B4-BCC2-430F-B03B-3B5AA29A13A8}"/>
    <dgm:cxn modelId="{D0B555C0-156F-4737-8A16-403D349FF559}" type="presOf" srcId="{2BD02EAF-0DC2-4564-B6F3-D2E25E8F0090}" destId="{6E2DB2CD-1425-40F9-B646-C931CD9CEB60}" srcOrd="0" destOrd="0" presId="urn:microsoft.com/office/officeart/2005/8/layout/hierarchy3"/>
    <dgm:cxn modelId="{465FFDC7-243E-4E30-B694-60B900FA29C5}" type="presOf" srcId="{DC4E5C0D-B0DF-4009-94D2-45C366BE658C}" destId="{7236E909-AEFF-489A-A96B-EECEA250F3A6}" srcOrd="0" destOrd="0" presId="urn:microsoft.com/office/officeart/2005/8/layout/hierarchy3"/>
    <dgm:cxn modelId="{8C729FCF-3498-41B7-A36B-222FB7AE6D7D}" srcId="{A96AFC10-7321-4A1E-9514-9FC99C0776B7}" destId="{EACB27E9-0606-4186-B35C-20FB7D189257}" srcOrd="1" destOrd="0" parTransId="{3BC1AB5F-5D1C-4905-98C4-8E2F961847E6}" sibTransId="{BDA086EC-FA98-4498-819A-36F07FD16B34}"/>
    <dgm:cxn modelId="{572654DC-049F-46FC-90A1-2C5356A09A02}" srcId="{2BD02EAF-0DC2-4564-B6F3-D2E25E8F0090}" destId="{21D6AA6B-93EB-4D68-8F40-EECDB64DF843}" srcOrd="1" destOrd="0" parTransId="{FFA1FD73-2676-461D-9930-79D52EADD304}" sibTransId="{C8DEC569-A513-47F7-8749-525530C2501B}"/>
    <dgm:cxn modelId="{B15204E1-35F8-4F9E-A96D-EC3317815B18}" srcId="{A96AFC10-7321-4A1E-9514-9FC99C0776B7}" destId="{2BD02EAF-0DC2-4564-B6F3-D2E25E8F0090}" srcOrd="2" destOrd="0" parTransId="{B16D84BE-7F43-492A-9471-FCD3A4A7D616}" sibTransId="{7EA91B6F-1036-4DE8-A1A1-F0E25433814B}"/>
    <dgm:cxn modelId="{E851D9ED-4D1A-47F7-8C97-0691C586EBF0}" type="presOf" srcId="{FFA1FD73-2676-461D-9930-79D52EADD304}" destId="{4DFC55F0-F012-4B25-879C-8986399AAB72}" srcOrd="0" destOrd="0" presId="urn:microsoft.com/office/officeart/2005/8/layout/hierarchy3"/>
    <dgm:cxn modelId="{F566DF70-7568-4CD3-ABA0-15119A7F7B38}" type="presParOf" srcId="{BFDB7839-7E59-4796-9D5A-3512DFE094B5}" destId="{601A2E9C-8CBF-4C3B-B4AB-42B2BCBCB863}" srcOrd="0" destOrd="0" presId="urn:microsoft.com/office/officeart/2005/8/layout/hierarchy3"/>
    <dgm:cxn modelId="{5350C091-96C3-41B6-8F88-62A3BB54BFC5}" type="presParOf" srcId="{601A2E9C-8CBF-4C3B-B4AB-42B2BCBCB863}" destId="{1975F97E-B7C0-4217-BBB6-D756BDB6E7B8}" srcOrd="0" destOrd="0" presId="urn:microsoft.com/office/officeart/2005/8/layout/hierarchy3"/>
    <dgm:cxn modelId="{167B4236-097B-493E-B1F5-63D22713D0D6}" type="presParOf" srcId="{1975F97E-B7C0-4217-BBB6-D756BDB6E7B8}" destId="{D8737A94-1453-41C8-B229-1B5FE7D3F9BE}" srcOrd="0" destOrd="0" presId="urn:microsoft.com/office/officeart/2005/8/layout/hierarchy3"/>
    <dgm:cxn modelId="{0763E149-CC96-464F-ACE6-1DF0001DDF3B}" type="presParOf" srcId="{1975F97E-B7C0-4217-BBB6-D756BDB6E7B8}" destId="{29201118-DA9B-4FE0-B2A7-7E7E26CA9E94}" srcOrd="1" destOrd="0" presId="urn:microsoft.com/office/officeart/2005/8/layout/hierarchy3"/>
    <dgm:cxn modelId="{92F93803-8F8D-4CD3-BA48-BB8E84C95728}" type="presParOf" srcId="{601A2E9C-8CBF-4C3B-B4AB-42B2BCBCB863}" destId="{22484A0A-B19B-4856-AE00-FE3DC04CEEA7}" srcOrd="1" destOrd="0" presId="urn:microsoft.com/office/officeart/2005/8/layout/hierarchy3"/>
    <dgm:cxn modelId="{AABADB4C-5947-4DFF-BCCB-DDC4A098BFD4}" type="presParOf" srcId="{BFDB7839-7E59-4796-9D5A-3512DFE094B5}" destId="{65F4A170-FA04-40DC-AE69-A42002DF6946}" srcOrd="1" destOrd="0" presId="urn:microsoft.com/office/officeart/2005/8/layout/hierarchy3"/>
    <dgm:cxn modelId="{C6255444-2EFF-45D7-B445-3A525550E929}" type="presParOf" srcId="{65F4A170-FA04-40DC-AE69-A42002DF6946}" destId="{3D669B08-1EEF-40C3-A96C-3363139EA487}" srcOrd="0" destOrd="0" presId="urn:microsoft.com/office/officeart/2005/8/layout/hierarchy3"/>
    <dgm:cxn modelId="{1F726441-8C0C-4FFF-B4E6-88883034830E}" type="presParOf" srcId="{3D669B08-1EEF-40C3-A96C-3363139EA487}" destId="{DE3B67AE-7A42-4C34-A0A0-C2E427946FED}" srcOrd="0" destOrd="0" presId="urn:microsoft.com/office/officeart/2005/8/layout/hierarchy3"/>
    <dgm:cxn modelId="{707EEC7B-B3D5-408D-A246-91F3F5D71D74}" type="presParOf" srcId="{3D669B08-1EEF-40C3-A96C-3363139EA487}" destId="{51F965A6-5800-496E-B4E2-753B44AEDFA8}" srcOrd="1" destOrd="0" presId="urn:microsoft.com/office/officeart/2005/8/layout/hierarchy3"/>
    <dgm:cxn modelId="{1E62BFB4-CBE8-4106-9CF6-7149F72F3540}" type="presParOf" srcId="{65F4A170-FA04-40DC-AE69-A42002DF6946}" destId="{232AD367-4AE0-4543-8DC3-BF5DBFD68485}" srcOrd="1" destOrd="0" presId="urn:microsoft.com/office/officeart/2005/8/layout/hierarchy3"/>
    <dgm:cxn modelId="{15CF01CA-7D90-432B-AADF-BC7E25909640}" type="presParOf" srcId="{232AD367-4AE0-4543-8DC3-BF5DBFD68485}" destId="{8D12B31C-9934-4749-A395-093BCF8BF88E}" srcOrd="0" destOrd="0" presId="urn:microsoft.com/office/officeart/2005/8/layout/hierarchy3"/>
    <dgm:cxn modelId="{AD056753-5A79-4F0C-85D9-AE436E87E822}" type="presParOf" srcId="{232AD367-4AE0-4543-8DC3-BF5DBFD68485}" destId="{DB47CE1F-31D9-4E0A-9B94-0BB1BDEE7665}" srcOrd="1" destOrd="0" presId="urn:microsoft.com/office/officeart/2005/8/layout/hierarchy3"/>
    <dgm:cxn modelId="{756CBF65-D9AD-4022-8EBC-AFB9C71ABC5F}" type="presParOf" srcId="{BFDB7839-7E59-4796-9D5A-3512DFE094B5}" destId="{4B6855BC-5F1E-43B7-BFDC-56CFD2984EA9}" srcOrd="2" destOrd="0" presId="urn:microsoft.com/office/officeart/2005/8/layout/hierarchy3"/>
    <dgm:cxn modelId="{331CFAE2-60C7-4FCA-9A8C-48A33B07EE5E}" type="presParOf" srcId="{4B6855BC-5F1E-43B7-BFDC-56CFD2984EA9}" destId="{90C431E3-540D-4D68-A7A8-F1018956551A}" srcOrd="0" destOrd="0" presId="urn:microsoft.com/office/officeart/2005/8/layout/hierarchy3"/>
    <dgm:cxn modelId="{1E336FA2-6B1B-463B-9068-3BE92812EB64}" type="presParOf" srcId="{90C431E3-540D-4D68-A7A8-F1018956551A}" destId="{6E2DB2CD-1425-40F9-B646-C931CD9CEB60}" srcOrd="0" destOrd="0" presId="urn:microsoft.com/office/officeart/2005/8/layout/hierarchy3"/>
    <dgm:cxn modelId="{B5C822B2-62A3-4800-A2D8-41FAA52B93C2}" type="presParOf" srcId="{90C431E3-540D-4D68-A7A8-F1018956551A}" destId="{BC70B086-A295-4633-8DB4-CC343CE7F969}" srcOrd="1" destOrd="0" presId="urn:microsoft.com/office/officeart/2005/8/layout/hierarchy3"/>
    <dgm:cxn modelId="{A44BF1D4-09DC-4158-95BF-365C48A7C549}" type="presParOf" srcId="{4B6855BC-5F1E-43B7-BFDC-56CFD2984EA9}" destId="{FF61E2F9-2AF2-4811-ACE7-0B50660F3EFA}" srcOrd="1" destOrd="0" presId="urn:microsoft.com/office/officeart/2005/8/layout/hierarchy3"/>
    <dgm:cxn modelId="{63494594-B776-4DF4-9524-8ADB709CB9FF}" type="presParOf" srcId="{FF61E2F9-2AF2-4811-ACE7-0B50660F3EFA}" destId="{1DCE4346-1911-4ECA-8E85-77C9C19EE61F}" srcOrd="0" destOrd="0" presId="urn:microsoft.com/office/officeart/2005/8/layout/hierarchy3"/>
    <dgm:cxn modelId="{57815955-DDA3-47DC-AF4E-30CC78D52AAD}" type="presParOf" srcId="{FF61E2F9-2AF2-4811-ACE7-0B50660F3EFA}" destId="{3483FF9C-F05D-48D8-8ED6-F38A1F091993}" srcOrd="1" destOrd="0" presId="urn:microsoft.com/office/officeart/2005/8/layout/hierarchy3"/>
    <dgm:cxn modelId="{B438BE51-AAD0-4F19-936C-88290165DB16}" type="presParOf" srcId="{FF61E2F9-2AF2-4811-ACE7-0B50660F3EFA}" destId="{4DFC55F0-F012-4B25-879C-8986399AAB72}" srcOrd="2" destOrd="0" presId="urn:microsoft.com/office/officeart/2005/8/layout/hierarchy3"/>
    <dgm:cxn modelId="{A4088EA4-0B3B-450D-9777-EA7A53F461D6}" type="presParOf" srcId="{FF61E2F9-2AF2-4811-ACE7-0B50660F3EFA}" destId="{DE7E992A-C1C8-4ECF-BCF6-04F11C0872F1}" srcOrd="3" destOrd="0" presId="urn:microsoft.com/office/officeart/2005/8/layout/hierarchy3"/>
    <dgm:cxn modelId="{C33D5C9D-DD78-4F32-A5F3-3B9878EB0788}" type="presParOf" srcId="{FF61E2F9-2AF2-4811-ACE7-0B50660F3EFA}" destId="{7236E909-AEFF-489A-A96B-EECEA250F3A6}" srcOrd="4" destOrd="0" presId="urn:microsoft.com/office/officeart/2005/8/layout/hierarchy3"/>
    <dgm:cxn modelId="{432C78AF-7112-4FA9-9490-11709834663F}" type="presParOf" srcId="{FF61E2F9-2AF2-4811-ACE7-0B50660F3EFA}" destId="{06577423-0F09-4E83-99D7-8F70E3DA7ED6}" srcOrd="5" destOrd="0" presId="urn:microsoft.com/office/officeart/2005/8/layout/hierarchy3"/>
    <dgm:cxn modelId="{AE776BFE-F8DF-4D9C-9892-7440DC0BCCA9}" type="presParOf" srcId="{FF61E2F9-2AF2-4811-ACE7-0B50660F3EFA}" destId="{6EF73644-B486-4F2C-9E80-A512C767CE75}" srcOrd="6" destOrd="0" presId="urn:microsoft.com/office/officeart/2005/8/layout/hierarchy3"/>
    <dgm:cxn modelId="{96A08E4A-0AC7-46E3-A2ED-F94AEE92A1AD}" type="presParOf" srcId="{FF61E2F9-2AF2-4811-ACE7-0B50660F3EFA}" destId="{4E0E22F3-A744-4714-B8A8-3C0FC4D89C71}"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AB4E1-A4BF-4DB6-A140-EB00F45BFCD9}">
      <dsp:nvSpPr>
        <dsp:cNvPr id="0" name=""/>
        <dsp:cNvSpPr/>
      </dsp:nvSpPr>
      <dsp:spPr>
        <a:xfrm>
          <a:off x="2470006" y="2900"/>
          <a:ext cx="1334988" cy="6674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cs-CZ" sz="1600" kern="1200" dirty="0"/>
            <a:t>zastupitelstvo</a:t>
          </a:r>
        </a:p>
      </dsp:txBody>
      <dsp:txXfrm>
        <a:off x="2489556" y="22450"/>
        <a:ext cx="1295888" cy="628394"/>
      </dsp:txXfrm>
    </dsp:sp>
    <dsp:sp modelId="{A95F0438-310B-487C-A8E9-7203F0C33DB7}">
      <dsp:nvSpPr>
        <dsp:cNvPr id="0" name=""/>
        <dsp:cNvSpPr/>
      </dsp:nvSpPr>
      <dsp:spPr>
        <a:xfrm rot="2160000">
          <a:off x="3681430" y="867403"/>
          <a:ext cx="694740" cy="233622"/>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cs-CZ" sz="1000" kern="1200"/>
        </a:p>
      </dsp:txBody>
      <dsp:txXfrm>
        <a:off x="3751517" y="914127"/>
        <a:ext cx="554566" cy="140174"/>
      </dsp:txXfrm>
    </dsp:sp>
    <dsp:sp modelId="{3900F34E-ABF7-47FF-BF48-E5CE1BB0DDED}">
      <dsp:nvSpPr>
        <dsp:cNvPr id="0" name=""/>
        <dsp:cNvSpPr/>
      </dsp:nvSpPr>
      <dsp:spPr>
        <a:xfrm>
          <a:off x="4252605" y="1298034"/>
          <a:ext cx="1334988" cy="6674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cs-CZ" sz="1600" kern="1200" dirty="0"/>
            <a:t>rada</a:t>
          </a:r>
        </a:p>
      </dsp:txBody>
      <dsp:txXfrm>
        <a:off x="4272155" y="1317584"/>
        <a:ext cx="1295888" cy="628394"/>
      </dsp:txXfrm>
    </dsp:sp>
    <dsp:sp modelId="{DD7E6667-A357-4A41-AD87-44FDD19CE74F}">
      <dsp:nvSpPr>
        <dsp:cNvPr id="0" name=""/>
        <dsp:cNvSpPr/>
      </dsp:nvSpPr>
      <dsp:spPr>
        <a:xfrm rot="6480000">
          <a:off x="4232283" y="2562755"/>
          <a:ext cx="694740" cy="233622"/>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cs-CZ" sz="1000" kern="1200"/>
        </a:p>
      </dsp:txBody>
      <dsp:txXfrm rot="10800000">
        <a:off x="4302370" y="2609479"/>
        <a:ext cx="554566" cy="140174"/>
      </dsp:txXfrm>
    </dsp:sp>
    <dsp:sp modelId="{A10A5AD8-E8F7-4B55-8BBC-C091E21284BC}">
      <dsp:nvSpPr>
        <dsp:cNvPr id="0" name=""/>
        <dsp:cNvSpPr/>
      </dsp:nvSpPr>
      <dsp:spPr>
        <a:xfrm>
          <a:off x="3571713" y="3393605"/>
          <a:ext cx="1334988" cy="6674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cs-CZ" sz="1600" kern="1200" dirty="0"/>
            <a:t>starosta</a:t>
          </a:r>
        </a:p>
      </dsp:txBody>
      <dsp:txXfrm>
        <a:off x="3591263" y="3413155"/>
        <a:ext cx="1295888" cy="628394"/>
      </dsp:txXfrm>
    </dsp:sp>
    <dsp:sp modelId="{22CDF8CD-C841-46B4-AB12-AE278A972077}">
      <dsp:nvSpPr>
        <dsp:cNvPr id="0" name=""/>
        <dsp:cNvSpPr/>
      </dsp:nvSpPr>
      <dsp:spPr>
        <a:xfrm rot="10800000">
          <a:off x="2790130" y="3610540"/>
          <a:ext cx="694740" cy="233622"/>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cs-CZ" sz="1000" kern="1200"/>
        </a:p>
      </dsp:txBody>
      <dsp:txXfrm rot="10800000">
        <a:off x="2860217" y="3657264"/>
        <a:ext cx="554566" cy="140174"/>
      </dsp:txXfrm>
    </dsp:sp>
    <dsp:sp modelId="{9D7FF06B-9D70-4868-9C9C-F2C61EEADBB5}">
      <dsp:nvSpPr>
        <dsp:cNvPr id="0" name=""/>
        <dsp:cNvSpPr/>
      </dsp:nvSpPr>
      <dsp:spPr>
        <a:xfrm>
          <a:off x="1368300" y="3393605"/>
          <a:ext cx="1334988" cy="66749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cs-CZ" sz="1600" kern="1200" dirty="0"/>
            <a:t>obecní úřad</a:t>
          </a:r>
        </a:p>
      </dsp:txBody>
      <dsp:txXfrm>
        <a:off x="1387850" y="3413155"/>
        <a:ext cx="1295888" cy="628394"/>
      </dsp:txXfrm>
    </dsp:sp>
    <dsp:sp modelId="{00C765BB-4B41-4C41-B1F1-D490B7817633}">
      <dsp:nvSpPr>
        <dsp:cNvPr id="0" name=""/>
        <dsp:cNvSpPr/>
      </dsp:nvSpPr>
      <dsp:spPr>
        <a:xfrm rot="15120000">
          <a:off x="1347978" y="2562755"/>
          <a:ext cx="694740" cy="233622"/>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cs-CZ" sz="1000" kern="1200"/>
        </a:p>
      </dsp:txBody>
      <dsp:txXfrm rot="10800000">
        <a:off x="1418065" y="2609479"/>
        <a:ext cx="554566" cy="140174"/>
      </dsp:txXfrm>
    </dsp:sp>
    <dsp:sp modelId="{87F9A4E4-6A95-4C5C-9C69-07D38116358F}">
      <dsp:nvSpPr>
        <dsp:cNvPr id="0" name=""/>
        <dsp:cNvSpPr/>
      </dsp:nvSpPr>
      <dsp:spPr>
        <a:xfrm>
          <a:off x="508405" y="1298034"/>
          <a:ext cx="1692992" cy="66749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cs-CZ" sz="1600" kern="1200" dirty="0"/>
            <a:t>zvláštní orgány</a:t>
          </a:r>
        </a:p>
      </dsp:txBody>
      <dsp:txXfrm>
        <a:off x="527955" y="1317584"/>
        <a:ext cx="1653892" cy="628394"/>
      </dsp:txXfrm>
    </dsp:sp>
    <dsp:sp modelId="{885E13CC-8F10-4A5E-A153-7B33E673F8B2}">
      <dsp:nvSpPr>
        <dsp:cNvPr id="0" name=""/>
        <dsp:cNvSpPr/>
      </dsp:nvSpPr>
      <dsp:spPr>
        <a:xfrm rot="19440000">
          <a:off x="1898831" y="867403"/>
          <a:ext cx="694740" cy="233622"/>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cs-CZ" sz="1000" kern="1200"/>
        </a:p>
      </dsp:txBody>
      <dsp:txXfrm>
        <a:off x="1968918" y="914127"/>
        <a:ext cx="554566" cy="1401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C9F92-83ED-490C-B7B5-7E447230AD7C}">
      <dsp:nvSpPr>
        <dsp:cNvPr id="0" name=""/>
        <dsp:cNvSpPr/>
      </dsp:nvSpPr>
      <dsp:spPr>
        <a:xfrm>
          <a:off x="3949779" y="1840285"/>
          <a:ext cx="2213948" cy="987310"/>
        </a:xfrm>
        <a:custGeom>
          <a:avLst/>
          <a:gdLst/>
          <a:ahLst/>
          <a:cxnLst/>
          <a:rect l="0" t="0" r="0" b="0"/>
          <a:pathLst>
            <a:path>
              <a:moveTo>
                <a:pt x="0" y="0"/>
              </a:moveTo>
              <a:lnTo>
                <a:pt x="0" y="588589"/>
              </a:lnTo>
              <a:lnTo>
                <a:pt x="2213948" y="588589"/>
              </a:lnTo>
              <a:lnTo>
                <a:pt x="2213948" y="9873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2D4064-190A-4836-B530-7DF88C6DFB0A}">
      <dsp:nvSpPr>
        <dsp:cNvPr id="0" name=""/>
        <dsp:cNvSpPr/>
      </dsp:nvSpPr>
      <dsp:spPr>
        <a:xfrm>
          <a:off x="1735830" y="1840285"/>
          <a:ext cx="2213948" cy="987310"/>
        </a:xfrm>
        <a:custGeom>
          <a:avLst/>
          <a:gdLst/>
          <a:ahLst/>
          <a:cxnLst/>
          <a:rect l="0" t="0" r="0" b="0"/>
          <a:pathLst>
            <a:path>
              <a:moveTo>
                <a:pt x="2213948" y="0"/>
              </a:moveTo>
              <a:lnTo>
                <a:pt x="2213948" y="588589"/>
              </a:lnTo>
              <a:lnTo>
                <a:pt x="0" y="588589"/>
              </a:lnTo>
              <a:lnTo>
                <a:pt x="0" y="98731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D06CEA-5115-461C-B1F6-D9D619957F87}">
      <dsp:nvSpPr>
        <dsp:cNvPr id="0" name=""/>
        <dsp:cNvSpPr/>
      </dsp:nvSpPr>
      <dsp:spPr>
        <a:xfrm>
          <a:off x="2299573" y="131478"/>
          <a:ext cx="3300412" cy="170880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41132" numCol="1" spcCol="1270" anchor="ctr" anchorCtr="0">
          <a:noAutofit/>
        </a:bodyPr>
        <a:lstStyle/>
        <a:p>
          <a:pPr marL="0" lvl="0" indent="0" algn="ctr" defTabSz="2000250">
            <a:lnSpc>
              <a:spcPct val="90000"/>
            </a:lnSpc>
            <a:spcBef>
              <a:spcPct val="0"/>
            </a:spcBef>
            <a:spcAft>
              <a:spcPct val="35000"/>
            </a:spcAft>
            <a:buNone/>
          </a:pPr>
          <a:r>
            <a:rPr lang="cs-CZ" sz="4500" kern="1200" dirty="0"/>
            <a:t>starosta místostarosta</a:t>
          </a:r>
        </a:p>
      </dsp:txBody>
      <dsp:txXfrm>
        <a:off x="2299573" y="131478"/>
        <a:ext cx="3300412" cy="1708807"/>
      </dsp:txXfrm>
    </dsp:sp>
    <dsp:sp modelId="{393AC17B-31F3-42C3-9F0D-67186D2CBBA3}">
      <dsp:nvSpPr>
        <dsp:cNvPr id="0" name=""/>
        <dsp:cNvSpPr/>
      </dsp:nvSpPr>
      <dsp:spPr>
        <a:xfrm>
          <a:off x="2959655" y="1460550"/>
          <a:ext cx="2970371" cy="56960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17780" rIns="71120" bIns="17780" numCol="1" spcCol="1270" anchor="ctr" anchorCtr="0">
          <a:noAutofit/>
        </a:bodyPr>
        <a:lstStyle/>
        <a:p>
          <a:pPr marL="0" lvl="0" indent="0" algn="r" defTabSz="1244600">
            <a:lnSpc>
              <a:spcPct val="90000"/>
            </a:lnSpc>
            <a:spcBef>
              <a:spcPct val="0"/>
            </a:spcBef>
            <a:spcAft>
              <a:spcPct val="35000"/>
            </a:spcAft>
            <a:buNone/>
          </a:pPr>
          <a:r>
            <a:rPr lang="cs-CZ" sz="2800" kern="1200" dirty="0"/>
            <a:t>První mezi rovnými</a:t>
          </a:r>
        </a:p>
      </dsp:txBody>
      <dsp:txXfrm>
        <a:off x="2959655" y="1460550"/>
        <a:ext cx="2970371" cy="569602"/>
      </dsp:txXfrm>
    </dsp:sp>
    <dsp:sp modelId="{C31C6566-EC1D-43CD-AC0D-3AC94D38434F}">
      <dsp:nvSpPr>
        <dsp:cNvPr id="0" name=""/>
        <dsp:cNvSpPr/>
      </dsp:nvSpPr>
      <dsp:spPr>
        <a:xfrm>
          <a:off x="85624" y="2827596"/>
          <a:ext cx="3300412" cy="170880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41132" numCol="1" spcCol="1270" anchor="ctr" anchorCtr="0">
          <a:noAutofit/>
        </a:bodyPr>
        <a:lstStyle/>
        <a:p>
          <a:pPr marL="0" lvl="0" indent="0" algn="ctr" defTabSz="2000250">
            <a:lnSpc>
              <a:spcPct val="90000"/>
            </a:lnSpc>
            <a:spcBef>
              <a:spcPct val="0"/>
            </a:spcBef>
            <a:spcAft>
              <a:spcPct val="35000"/>
            </a:spcAft>
            <a:buNone/>
          </a:pPr>
          <a:r>
            <a:rPr lang="cs-CZ" sz="4500" kern="1200" dirty="0"/>
            <a:t>rada</a:t>
          </a:r>
        </a:p>
      </dsp:txBody>
      <dsp:txXfrm>
        <a:off x="85624" y="2827596"/>
        <a:ext cx="3300412" cy="1708807"/>
      </dsp:txXfrm>
    </dsp:sp>
    <dsp:sp modelId="{97C804DE-D7BF-4300-9FDE-7E53F425B6FB}">
      <dsp:nvSpPr>
        <dsp:cNvPr id="0" name=""/>
        <dsp:cNvSpPr/>
      </dsp:nvSpPr>
      <dsp:spPr>
        <a:xfrm>
          <a:off x="745707" y="4156669"/>
          <a:ext cx="2970371" cy="56960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22860" rIns="91440" bIns="22860" numCol="1" spcCol="1270" anchor="ctr" anchorCtr="0">
          <a:noAutofit/>
        </a:bodyPr>
        <a:lstStyle/>
        <a:p>
          <a:pPr marL="0" lvl="0" indent="0" algn="r" defTabSz="1600200">
            <a:lnSpc>
              <a:spcPct val="90000"/>
            </a:lnSpc>
            <a:spcBef>
              <a:spcPct val="0"/>
            </a:spcBef>
            <a:spcAft>
              <a:spcPct val="35000"/>
            </a:spcAft>
            <a:buNone/>
          </a:pPr>
          <a:r>
            <a:rPr lang="cs-CZ" sz="3600" kern="1200" dirty="0"/>
            <a:t>Výkonný orgán</a:t>
          </a:r>
        </a:p>
      </dsp:txBody>
      <dsp:txXfrm>
        <a:off x="745707" y="4156669"/>
        <a:ext cx="2970371" cy="569602"/>
      </dsp:txXfrm>
    </dsp:sp>
    <dsp:sp modelId="{7F5F24FA-99F8-43DA-B344-63235D47ECED}">
      <dsp:nvSpPr>
        <dsp:cNvPr id="0" name=""/>
        <dsp:cNvSpPr/>
      </dsp:nvSpPr>
      <dsp:spPr>
        <a:xfrm>
          <a:off x="4513521" y="2827596"/>
          <a:ext cx="3300412" cy="170880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41132" numCol="1" spcCol="1270" anchor="ctr" anchorCtr="0">
          <a:noAutofit/>
        </a:bodyPr>
        <a:lstStyle/>
        <a:p>
          <a:pPr marL="0" lvl="0" indent="0" algn="ctr" defTabSz="2000250">
            <a:lnSpc>
              <a:spcPct val="90000"/>
            </a:lnSpc>
            <a:spcBef>
              <a:spcPct val="0"/>
            </a:spcBef>
            <a:spcAft>
              <a:spcPct val="35000"/>
            </a:spcAft>
            <a:buNone/>
          </a:pPr>
          <a:r>
            <a:rPr lang="cs-CZ" sz="4500" kern="1200" dirty="0"/>
            <a:t>zastupitelstvo</a:t>
          </a:r>
        </a:p>
      </dsp:txBody>
      <dsp:txXfrm>
        <a:off x="4513521" y="2827596"/>
        <a:ext cx="3300412" cy="1708807"/>
      </dsp:txXfrm>
    </dsp:sp>
    <dsp:sp modelId="{5B1C2594-4E2E-4A9B-988C-6079DA6274AF}">
      <dsp:nvSpPr>
        <dsp:cNvPr id="0" name=""/>
        <dsp:cNvSpPr/>
      </dsp:nvSpPr>
      <dsp:spPr>
        <a:xfrm>
          <a:off x="5173604" y="4156669"/>
          <a:ext cx="2970371" cy="56960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17780" rIns="71120" bIns="17780" numCol="1" spcCol="1270" anchor="ctr" anchorCtr="0">
          <a:noAutofit/>
        </a:bodyPr>
        <a:lstStyle/>
        <a:p>
          <a:pPr marL="0" lvl="0" indent="0" algn="r" defTabSz="1244600">
            <a:lnSpc>
              <a:spcPct val="90000"/>
            </a:lnSpc>
            <a:spcBef>
              <a:spcPct val="0"/>
            </a:spcBef>
            <a:spcAft>
              <a:spcPct val="35000"/>
            </a:spcAft>
            <a:buNone/>
          </a:pPr>
          <a:r>
            <a:rPr lang="cs-CZ" sz="2800" kern="1200" dirty="0"/>
            <a:t>Zákonodárný orgán</a:t>
          </a:r>
        </a:p>
      </dsp:txBody>
      <dsp:txXfrm>
        <a:off x="5173604" y="4156669"/>
        <a:ext cx="2970371" cy="5696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0CA725-58D7-4BB6-A0BE-5866C2F9DD80}">
      <dsp:nvSpPr>
        <dsp:cNvPr id="0" name=""/>
        <dsp:cNvSpPr/>
      </dsp:nvSpPr>
      <dsp:spPr>
        <a:xfrm>
          <a:off x="3151455" y="0"/>
          <a:ext cx="4525963" cy="4525963"/>
        </a:xfrm>
        <a:prstGeom prst="ellipse">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cs-CZ" sz="1600" kern="1200" baseline="0" dirty="0"/>
            <a:t>Zaměstnanci obce</a:t>
          </a:r>
        </a:p>
      </dsp:txBody>
      <dsp:txXfrm>
        <a:off x="4623525" y="226298"/>
        <a:ext cx="1581824" cy="678894"/>
      </dsp:txXfrm>
    </dsp:sp>
    <dsp:sp modelId="{D91B8FEB-A728-46E1-8FF9-C58AD1F2E27C}">
      <dsp:nvSpPr>
        <dsp:cNvPr id="0" name=""/>
        <dsp:cNvSpPr/>
      </dsp:nvSpPr>
      <dsp:spPr>
        <a:xfrm>
          <a:off x="3789163" y="1131490"/>
          <a:ext cx="3394472" cy="3394472"/>
        </a:xfrm>
        <a:prstGeom prst="ellipse">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cs-CZ" sz="1400" kern="1200" dirty="0"/>
            <a:t>Zaměstnanci zařazení do obecního úřadu</a:t>
          </a:r>
        </a:p>
      </dsp:txBody>
      <dsp:txXfrm>
        <a:off x="4695487" y="1343645"/>
        <a:ext cx="1581824" cy="636463"/>
      </dsp:txXfrm>
    </dsp:sp>
    <dsp:sp modelId="{918F5073-3D24-4D7E-B524-837EFCA81A2B}">
      <dsp:nvSpPr>
        <dsp:cNvPr id="0" name=""/>
        <dsp:cNvSpPr/>
      </dsp:nvSpPr>
      <dsp:spPr>
        <a:xfrm>
          <a:off x="4354909" y="2262981"/>
          <a:ext cx="2262981" cy="2262981"/>
        </a:xfrm>
        <a:prstGeom prst="ellipse">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cs-CZ" sz="2000" kern="1200" dirty="0"/>
            <a:t>Úředníci obecního úřadu</a:t>
          </a:r>
        </a:p>
      </dsp:txBody>
      <dsp:txXfrm>
        <a:off x="4686315" y="2828726"/>
        <a:ext cx="1600169" cy="11314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737A94-1453-41C8-B229-1B5FE7D3F9BE}">
      <dsp:nvSpPr>
        <dsp:cNvPr id="0" name=""/>
        <dsp:cNvSpPr/>
      </dsp:nvSpPr>
      <dsp:spPr>
        <a:xfrm>
          <a:off x="2448023" y="2010977"/>
          <a:ext cx="1416325" cy="7081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cs-CZ" sz="2200" kern="1200" dirty="0"/>
            <a:t>Právo EU</a:t>
          </a:r>
        </a:p>
      </dsp:txBody>
      <dsp:txXfrm>
        <a:off x="2468764" y="2031718"/>
        <a:ext cx="1374843" cy="666680"/>
      </dsp:txXfrm>
    </dsp:sp>
    <dsp:sp modelId="{DE3B67AE-7A42-4C34-A0A0-C2E427946FED}">
      <dsp:nvSpPr>
        <dsp:cNvPr id="0" name=""/>
        <dsp:cNvSpPr/>
      </dsp:nvSpPr>
      <dsp:spPr>
        <a:xfrm>
          <a:off x="4014735" y="2790"/>
          <a:ext cx="1416325" cy="7081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cs-CZ" sz="2200" kern="1200" dirty="0"/>
            <a:t>Primární</a:t>
          </a:r>
        </a:p>
      </dsp:txBody>
      <dsp:txXfrm>
        <a:off x="4035476" y="23531"/>
        <a:ext cx="1374843" cy="666680"/>
      </dsp:txXfrm>
    </dsp:sp>
    <dsp:sp modelId="{8D12B31C-9934-4749-A395-093BCF8BF88E}">
      <dsp:nvSpPr>
        <dsp:cNvPr id="0" name=""/>
        <dsp:cNvSpPr/>
      </dsp:nvSpPr>
      <dsp:spPr>
        <a:xfrm>
          <a:off x="4156367" y="710953"/>
          <a:ext cx="141632" cy="531122"/>
        </a:xfrm>
        <a:custGeom>
          <a:avLst/>
          <a:gdLst/>
          <a:ahLst/>
          <a:cxnLst/>
          <a:rect l="0" t="0" r="0" b="0"/>
          <a:pathLst>
            <a:path>
              <a:moveTo>
                <a:pt x="0" y="0"/>
              </a:moveTo>
              <a:lnTo>
                <a:pt x="0" y="531122"/>
              </a:lnTo>
              <a:lnTo>
                <a:pt x="141632" y="53112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47CE1F-31D9-4E0A-9B94-0BB1BDEE7665}">
      <dsp:nvSpPr>
        <dsp:cNvPr id="0" name=""/>
        <dsp:cNvSpPr/>
      </dsp:nvSpPr>
      <dsp:spPr>
        <a:xfrm>
          <a:off x="4298000" y="887994"/>
          <a:ext cx="1133060" cy="7081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cs-CZ" sz="1200" kern="1200" dirty="0"/>
            <a:t>Smlouvy</a:t>
          </a:r>
        </a:p>
      </dsp:txBody>
      <dsp:txXfrm>
        <a:off x="4318741" y="908735"/>
        <a:ext cx="1091578" cy="666680"/>
      </dsp:txXfrm>
    </dsp:sp>
    <dsp:sp modelId="{6E2DB2CD-1425-40F9-B646-C931CD9CEB60}">
      <dsp:nvSpPr>
        <dsp:cNvPr id="0" name=""/>
        <dsp:cNvSpPr/>
      </dsp:nvSpPr>
      <dsp:spPr>
        <a:xfrm>
          <a:off x="5785142" y="2790"/>
          <a:ext cx="1416325" cy="70816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cs-CZ" sz="2200" kern="1200" dirty="0"/>
            <a:t>Sekundární</a:t>
          </a:r>
        </a:p>
      </dsp:txBody>
      <dsp:txXfrm>
        <a:off x="5805883" y="23531"/>
        <a:ext cx="1374843" cy="666680"/>
      </dsp:txXfrm>
    </dsp:sp>
    <dsp:sp modelId="{1DCE4346-1911-4ECA-8E85-77C9C19EE61F}">
      <dsp:nvSpPr>
        <dsp:cNvPr id="0" name=""/>
        <dsp:cNvSpPr/>
      </dsp:nvSpPr>
      <dsp:spPr>
        <a:xfrm>
          <a:off x="5926775" y="710953"/>
          <a:ext cx="141632" cy="531122"/>
        </a:xfrm>
        <a:custGeom>
          <a:avLst/>
          <a:gdLst/>
          <a:ahLst/>
          <a:cxnLst/>
          <a:rect l="0" t="0" r="0" b="0"/>
          <a:pathLst>
            <a:path>
              <a:moveTo>
                <a:pt x="0" y="0"/>
              </a:moveTo>
              <a:lnTo>
                <a:pt x="0" y="531122"/>
              </a:lnTo>
              <a:lnTo>
                <a:pt x="141632" y="53112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83FF9C-F05D-48D8-8ED6-F38A1F091993}">
      <dsp:nvSpPr>
        <dsp:cNvPr id="0" name=""/>
        <dsp:cNvSpPr/>
      </dsp:nvSpPr>
      <dsp:spPr>
        <a:xfrm>
          <a:off x="6068407" y="887994"/>
          <a:ext cx="1133060" cy="7081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cs-CZ" sz="1200" kern="1200" dirty="0"/>
            <a:t>Nařízení</a:t>
          </a:r>
        </a:p>
      </dsp:txBody>
      <dsp:txXfrm>
        <a:off x="6089148" y="908735"/>
        <a:ext cx="1091578" cy="666680"/>
      </dsp:txXfrm>
    </dsp:sp>
    <dsp:sp modelId="{4DFC55F0-F012-4B25-879C-8986399AAB72}">
      <dsp:nvSpPr>
        <dsp:cNvPr id="0" name=""/>
        <dsp:cNvSpPr/>
      </dsp:nvSpPr>
      <dsp:spPr>
        <a:xfrm>
          <a:off x="5926775" y="710953"/>
          <a:ext cx="141632" cy="1416325"/>
        </a:xfrm>
        <a:custGeom>
          <a:avLst/>
          <a:gdLst/>
          <a:ahLst/>
          <a:cxnLst/>
          <a:rect l="0" t="0" r="0" b="0"/>
          <a:pathLst>
            <a:path>
              <a:moveTo>
                <a:pt x="0" y="0"/>
              </a:moveTo>
              <a:lnTo>
                <a:pt x="0" y="1416325"/>
              </a:lnTo>
              <a:lnTo>
                <a:pt x="141632" y="141632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7E992A-C1C8-4ECF-BCF6-04F11C0872F1}">
      <dsp:nvSpPr>
        <dsp:cNvPr id="0" name=""/>
        <dsp:cNvSpPr/>
      </dsp:nvSpPr>
      <dsp:spPr>
        <a:xfrm>
          <a:off x="6068407" y="1773198"/>
          <a:ext cx="1133060" cy="7081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cs-CZ" sz="1200" kern="1200" dirty="0"/>
            <a:t>Směrnice</a:t>
          </a:r>
        </a:p>
      </dsp:txBody>
      <dsp:txXfrm>
        <a:off x="6089148" y="1793939"/>
        <a:ext cx="1091578" cy="666680"/>
      </dsp:txXfrm>
    </dsp:sp>
    <dsp:sp modelId="{7236E909-AEFF-489A-A96B-EECEA250F3A6}">
      <dsp:nvSpPr>
        <dsp:cNvPr id="0" name=""/>
        <dsp:cNvSpPr/>
      </dsp:nvSpPr>
      <dsp:spPr>
        <a:xfrm>
          <a:off x="4026417" y="710953"/>
          <a:ext cx="1900358" cy="2621520"/>
        </a:xfrm>
        <a:custGeom>
          <a:avLst/>
          <a:gdLst/>
          <a:ahLst/>
          <a:cxnLst/>
          <a:rect l="0" t="0" r="0" b="0"/>
          <a:pathLst>
            <a:path>
              <a:moveTo>
                <a:pt x="1900358" y="0"/>
              </a:moveTo>
              <a:lnTo>
                <a:pt x="0" y="262152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6577423-0F09-4E83-99D7-8F70E3DA7ED6}">
      <dsp:nvSpPr>
        <dsp:cNvPr id="0" name=""/>
        <dsp:cNvSpPr/>
      </dsp:nvSpPr>
      <dsp:spPr>
        <a:xfrm>
          <a:off x="4026417" y="2978392"/>
          <a:ext cx="1587044" cy="7081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cs-CZ" sz="1200" kern="1200" dirty="0" err="1"/>
            <a:t>Costa</a:t>
          </a:r>
          <a:r>
            <a:rPr lang="cs-CZ" sz="1200" kern="1200" dirty="0"/>
            <a:t> x </a:t>
          </a:r>
          <a:r>
            <a:rPr lang="cs-CZ" sz="1200" kern="1200" dirty="0" err="1"/>
            <a:t>Enel</a:t>
          </a:r>
          <a:endParaRPr lang="cs-CZ" sz="1200" kern="1200" dirty="0"/>
        </a:p>
        <a:p>
          <a:pPr marL="0" lvl="0" indent="0" algn="ctr" defTabSz="533400">
            <a:lnSpc>
              <a:spcPct val="90000"/>
            </a:lnSpc>
            <a:spcBef>
              <a:spcPct val="0"/>
            </a:spcBef>
            <a:spcAft>
              <a:spcPct val="35000"/>
            </a:spcAft>
            <a:buNone/>
          </a:pPr>
          <a:r>
            <a:rPr lang="cs-CZ" sz="1200" kern="1200" dirty="0"/>
            <a:t>van </a:t>
          </a:r>
          <a:r>
            <a:rPr lang="cs-CZ" sz="1200" kern="1200" dirty="0" err="1"/>
            <a:t>Gend</a:t>
          </a:r>
          <a:r>
            <a:rPr lang="cs-CZ" sz="1200" kern="1200" dirty="0"/>
            <a:t> en </a:t>
          </a:r>
          <a:r>
            <a:rPr lang="cs-CZ" sz="1200" kern="1200" dirty="0" err="1"/>
            <a:t>Loos</a:t>
          </a:r>
          <a:endParaRPr lang="cs-CZ" sz="1200" kern="1200" dirty="0"/>
        </a:p>
        <a:p>
          <a:pPr marL="0" lvl="0" indent="0" algn="ctr" defTabSz="533400">
            <a:lnSpc>
              <a:spcPct val="90000"/>
            </a:lnSpc>
            <a:spcBef>
              <a:spcPct val="0"/>
            </a:spcBef>
            <a:spcAft>
              <a:spcPct val="35000"/>
            </a:spcAft>
            <a:buNone/>
          </a:pPr>
          <a:r>
            <a:rPr lang="cs-CZ" sz="1200" kern="1200" dirty="0" err="1"/>
            <a:t>Francovich</a:t>
          </a:r>
          <a:endParaRPr lang="cs-CZ" sz="1200" kern="1200" dirty="0"/>
        </a:p>
      </dsp:txBody>
      <dsp:txXfrm>
        <a:off x="4047158" y="2999133"/>
        <a:ext cx="1545562" cy="666680"/>
      </dsp:txXfrm>
    </dsp:sp>
    <dsp:sp modelId="{6EF73644-B486-4F2C-9E80-A512C767CE75}">
      <dsp:nvSpPr>
        <dsp:cNvPr id="0" name=""/>
        <dsp:cNvSpPr/>
      </dsp:nvSpPr>
      <dsp:spPr>
        <a:xfrm>
          <a:off x="5926775" y="710953"/>
          <a:ext cx="171488" cy="2370384"/>
        </a:xfrm>
        <a:custGeom>
          <a:avLst/>
          <a:gdLst/>
          <a:ahLst/>
          <a:cxnLst/>
          <a:rect l="0" t="0" r="0" b="0"/>
          <a:pathLst>
            <a:path>
              <a:moveTo>
                <a:pt x="0" y="0"/>
              </a:moveTo>
              <a:lnTo>
                <a:pt x="0" y="2370384"/>
              </a:lnTo>
              <a:lnTo>
                <a:pt x="171488" y="23703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0E22F3-A744-4714-B8A8-3C0FC4D89C71}">
      <dsp:nvSpPr>
        <dsp:cNvPr id="0" name=""/>
        <dsp:cNvSpPr/>
      </dsp:nvSpPr>
      <dsp:spPr>
        <a:xfrm>
          <a:off x="6098264" y="2727256"/>
          <a:ext cx="1133060" cy="70816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cs-CZ" sz="1200" kern="1200" dirty="0"/>
            <a:t>Rozhodnutí</a:t>
          </a:r>
        </a:p>
      </dsp:txBody>
      <dsp:txXfrm>
        <a:off x="6119005" y="2747997"/>
        <a:ext cx="1091578" cy="666680"/>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a:t>Kliknutím lze upravit styl.</a:t>
            </a:r>
            <a:endParaRPr lang="cs-CZ" dirty="0"/>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2810583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cs-CZ" dirty="0"/>
          </a:p>
        </p:txBody>
      </p:sp>
      <p:sp>
        <p:nvSpPr>
          <p:cNvPr id="3" name="Zástupný symbol pro obsah 2"/>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cs-CZ" dirty="0"/>
          </a:p>
        </p:txBody>
      </p:sp>
      <p:sp>
        <p:nvSpPr>
          <p:cNvPr id="4" name="Zástupný symbol pro datum 3"/>
          <p:cNvSpPr>
            <a:spLocks noGrp="1"/>
          </p:cNvSpPr>
          <p:nvPr>
            <p:ph type="dt" sz="half" idx="10"/>
          </p:nvPr>
        </p:nvSpPr>
        <p:spPr/>
        <p:txBody>
          <a:body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228487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Po kliknutí můžete upravovat styly textu v předloze.</a:t>
            </a:r>
          </a:p>
        </p:txBody>
      </p:sp>
      <p:sp>
        <p:nvSpPr>
          <p:cNvPr id="4" name="Zástupný symbol pro datum 3"/>
          <p:cNvSpPr>
            <a:spLocks noGrp="1"/>
          </p:cNvSpPr>
          <p:nvPr>
            <p:ph type="dt" sz="half" idx="10"/>
          </p:nvPr>
        </p:nvSpPr>
        <p:spPr/>
        <p:txBody>
          <a:body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2187982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4E3D3E4-8203-4DE6-8426-29286613D5AA}" type="datetimeFigureOut">
              <a:rPr lang="cs-CZ" smtClean="0"/>
              <a:t>04.12.2022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977174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4E3D3E4-8203-4DE6-8426-29286613D5AA}" type="datetimeFigureOut">
              <a:rPr lang="cs-CZ" smtClean="0"/>
              <a:t>04.12.2022</a:t>
            </a:fld>
            <a:endParaRPr lang="cs-CZ"/>
          </a:p>
        </p:txBody>
      </p:sp>
      <p:sp>
        <p:nvSpPr>
          <p:cNvPr id="8" name="Zástupný symbol pro zápatí 7"/>
          <p:cNvSpPr>
            <a:spLocks noGrp="1"/>
          </p:cNvSpPr>
          <p:nvPr>
            <p:ph type="ftr" sz="quarter" idx="11"/>
          </p:nvPr>
        </p:nvSpPr>
        <p:spPr/>
        <p:txBody>
          <a:bodyPr/>
          <a:lstStyle>
            <a:lvl1pPr>
              <a:defRPr b="0"/>
            </a:lvl1pPr>
          </a:lstStyle>
          <a:p>
            <a:endParaRPr lang="cs-CZ"/>
          </a:p>
        </p:txBody>
      </p:sp>
      <p:sp>
        <p:nvSpPr>
          <p:cNvPr id="9" name="Zástupný symbol pro číslo snímku 8"/>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2058442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64E3D3E4-8203-4DE6-8426-29286613D5AA}" type="datetimeFigureOut">
              <a:rPr lang="cs-CZ" smtClean="0"/>
              <a:t>04.12.2022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3786247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4E3D3E4-8203-4DE6-8426-29286613D5AA}" type="datetimeFigureOut">
              <a:rPr lang="cs-CZ" smtClean="0"/>
              <a:t>04.12.2022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4271614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Zástupný symbol pro datum 4"/>
          <p:cNvSpPr>
            <a:spLocks noGrp="1"/>
          </p:cNvSpPr>
          <p:nvPr>
            <p:ph type="dt" sz="half" idx="10"/>
          </p:nvPr>
        </p:nvSpPr>
        <p:spPr/>
        <p:txBody>
          <a:bodyPr/>
          <a:lstStyle/>
          <a:p>
            <a:fld id="{64E3D3E4-8203-4DE6-8426-29286613D5AA}" type="datetimeFigureOut">
              <a:rPr lang="cs-CZ" smtClean="0"/>
              <a:t>04.12.2022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2358342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endParaRPr lang="cs-CZ" dirty="0"/>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Zástupný symbol pro datum 4"/>
          <p:cNvSpPr>
            <a:spLocks noGrp="1"/>
          </p:cNvSpPr>
          <p:nvPr>
            <p:ph type="dt" sz="half" idx="10"/>
          </p:nvPr>
        </p:nvSpPr>
        <p:spPr/>
        <p:txBody>
          <a:bodyPr/>
          <a:lstStyle/>
          <a:p>
            <a:fld id="{64E3D3E4-8203-4DE6-8426-29286613D5AA}" type="datetimeFigureOut">
              <a:rPr lang="cs-CZ" smtClean="0"/>
              <a:t>04.12.2022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1002044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4220964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BD0F4B4-CA49-4E84-A1B2-04133C295547}" type="slidenum">
              <a:rPr lang="cs-CZ" smtClean="0"/>
              <a:t>‹#›</a:t>
            </a:fld>
            <a:endParaRPr lang="cs-CZ"/>
          </a:p>
        </p:txBody>
      </p:sp>
    </p:spTree>
    <p:extLst>
      <p:ext uri="{BB962C8B-B14F-4D97-AF65-F5344CB8AC3E}">
        <p14:creationId xmlns:p14="http://schemas.microsoft.com/office/powerpoint/2010/main" val="3293354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cs-CZ" dirty="0"/>
          </a:p>
        </p:txBody>
      </p:sp>
      <p:sp>
        <p:nvSpPr>
          <p:cNvPr id="3" name="Zástupný symbol pro obsah 2"/>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cs-CZ" dirty="0"/>
          </a:p>
        </p:txBody>
      </p:sp>
      <p:sp>
        <p:nvSpPr>
          <p:cNvPr id="4" name="Zástupný symbol pro datum 3"/>
          <p:cNvSpPr>
            <a:spLocks noGrp="1"/>
          </p:cNvSpPr>
          <p:nvPr>
            <p:ph type="dt" sz="half" idx="10"/>
          </p:nvPr>
        </p:nvSpPr>
        <p:spPr/>
        <p:txBody>
          <a:body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BD0F4B4-CA49-4E84-A1B2-04133C295547}" type="slidenum">
              <a:rPr lang="cs-CZ" smtClean="0"/>
              <a:t>‹#›</a:t>
            </a:fld>
            <a:endParaRPr lang="cs-CZ"/>
          </a:p>
        </p:txBody>
      </p:sp>
      <p:sp>
        <p:nvSpPr>
          <p:cNvPr id="8" name="Zástupný symbol pro obrázek 7"/>
          <p:cNvSpPr>
            <a:spLocks noGrp="1"/>
          </p:cNvSpPr>
          <p:nvPr>
            <p:ph type="pic" sz="quarter" idx="13"/>
          </p:nvPr>
        </p:nvSpPr>
        <p:spPr>
          <a:xfrm>
            <a:off x="719667" y="333376"/>
            <a:ext cx="1536700" cy="1008063"/>
          </a:xfrm>
        </p:spPr>
        <p:txBody>
          <a:bodyPr/>
          <a:lstStyle>
            <a:lvl1pPr marL="0" indent="0">
              <a:buNone/>
              <a:defRPr/>
            </a:lvl1pPr>
          </a:lstStyle>
          <a:p>
            <a:r>
              <a:rPr lang="cs-CZ"/>
              <a:t>Kliknutím na ikonu přidáte obrázek.</a:t>
            </a: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414" y="404664"/>
            <a:ext cx="1344149" cy="936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2817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cs-CZ" dirty="0"/>
              <a:t>Kliknutím lze upravit styl.</a:t>
            </a:r>
          </a:p>
        </p:txBody>
      </p:sp>
      <p:sp>
        <p:nvSpPr>
          <p:cNvPr id="3" name="Zástupný symbol pro text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endParaRPr lang="cs-CZ" dirty="0"/>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3D3E4-8203-4DE6-8426-29286613D5AA}" type="datetimeFigureOut">
              <a:rPr lang="cs-CZ" smtClean="0"/>
              <a:t>04.12.2022</a:t>
            </a:fld>
            <a:endParaRPr lang="cs-CZ"/>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D0F4B4-CA49-4E84-A1B2-04133C295547}" type="slidenum">
              <a:rPr lang="cs-CZ" smtClean="0"/>
              <a:t>‹#›</a:t>
            </a:fld>
            <a:endParaRPr lang="cs-CZ"/>
          </a:p>
        </p:txBody>
      </p:sp>
      <p:pic>
        <p:nvPicPr>
          <p:cNvPr id="9" name="Obrázek 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11424" y="404664"/>
            <a:ext cx="1066800" cy="781050"/>
          </a:xfrm>
          <a:prstGeom prst="rect">
            <a:avLst/>
          </a:prstGeom>
        </p:spPr>
      </p:pic>
    </p:spTree>
    <p:extLst>
      <p:ext uri="{BB962C8B-B14F-4D97-AF65-F5344CB8AC3E}">
        <p14:creationId xmlns:p14="http://schemas.microsoft.com/office/powerpoint/2010/main" val="29901671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7.xml.rels><?xml version="1.0" encoding="UTF-8" standalone="yes"?>
<Relationships xmlns="http://schemas.openxmlformats.org/package/2006/relationships"><Relationship Id="rId2" Type="http://schemas.openxmlformats.org/officeDocument/2006/relationships/hyperlink" Target="https://odok.cz/portal/veklep/materialy"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8793C0F-6BAE-9B70-5190-06C11BAAEE16}"/>
              </a:ext>
            </a:extLst>
          </p:cNvPr>
          <p:cNvSpPr>
            <a:spLocks noGrp="1"/>
          </p:cNvSpPr>
          <p:nvPr>
            <p:ph type="ctrTitle"/>
          </p:nvPr>
        </p:nvSpPr>
        <p:spPr/>
        <p:txBody>
          <a:bodyPr>
            <a:normAutofit fontScale="90000"/>
          </a:bodyPr>
          <a:lstStyle/>
          <a:p>
            <a:br>
              <a:rPr lang="cs-CZ" sz="1800" dirty="0">
                <a:effectLst/>
                <a:latin typeface="Times New Roman" panose="02020603050405020304" pitchFamily="18" charset="0"/>
                <a:ea typeface="Times New Roman" panose="02020603050405020304" pitchFamily="18" charset="0"/>
              </a:rPr>
            </a:br>
            <a:r>
              <a:rPr lang="cs-CZ" b="1" dirty="0">
                <a:latin typeface="Calibri" panose="020F0502020204030204" pitchFamily="34" charset="0"/>
                <a:ea typeface="Times New Roman" panose="02020603050405020304" pitchFamily="18" charset="0"/>
              </a:rPr>
              <a:t>Starosta jako první mezi rovnými?</a:t>
            </a:r>
            <a:br>
              <a:rPr lang="cs-CZ" b="1" dirty="0">
                <a:latin typeface="Calibri" panose="020F0502020204030204" pitchFamily="34" charset="0"/>
              </a:rPr>
            </a:br>
            <a:endParaRPr lang="cs-CZ" dirty="0"/>
          </a:p>
        </p:txBody>
      </p:sp>
      <p:sp>
        <p:nvSpPr>
          <p:cNvPr id="3" name="Podnadpis 2">
            <a:extLst>
              <a:ext uri="{FF2B5EF4-FFF2-40B4-BE49-F238E27FC236}">
                <a16:creationId xmlns:a16="http://schemas.microsoft.com/office/drawing/2014/main" id="{AEB1C9F5-61CE-62EE-BA03-AA793FB01865}"/>
              </a:ext>
            </a:extLst>
          </p:cNvPr>
          <p:cNvSpPr>
            <a:spLocks noGrp="1"/>
          </p:cNvSpPr>
          <p:nvPr>
            <p:ph type="subTitle" idx="1"/>
          </p:nvPr>
        </p:nvSpPr>
        <p:spPr/>
        <p:txBody>
          <a:bodyPr/>
          <a:lstStyle/>
          <a:p>
            <a:r>
              <a:rPr lang="cs-CZ" b="1" dirty="0">
                <a:latin typeface="Calibri" panose="020F0502020204030204" pitchFamily="34" charset="0"/>
              </a:rPr>
              <a:t>08.12.2022</a:t>
            </a:r>
            <a:endParaRPr lang="cs-CZ" dirty="0"/>
          </a:p>
        </p:txBody>
      </p:sp>
    </p:spTree>
    <p:extLst>
      <p:ext uri="{BB962C8B-B14F-4D97-AF65-F5344CB8AC3E}">
        <p14:creationId xmlns:p14="http://schemas.microsoft.com/office/powerpoint/2010/main" val="1384033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lstStyle/>
          <a:p>
            <a:r>
              <a:rPr lang="cs-CZ" b="1" dirty="0"/>
              <a:t>Osnova</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lnSpcReduction="10000"/>
          </a:bodyPr>
          <a:lstStyle/>
          <a:p>
            <a:pPr marL="342900" lvl="0" indent="-342900">
              <a:buFont typeface="+mj-lt"/>
              <a:buAutoNum type="arabicPeriod"/>
            </a:pPr>
            <a:r>
              <a:rPr lang="cs-CZ" sz="1600" b="1" dirty="0">
                <a:effectLst/>
                <a:latin typeface="Calibri" panose="020F0502020204030204" pitchFamily="34" charset="0"/>
                <a:ea typeface="Times New Roman" panose="02020603050405020304" pitchFamily="18" charset="0"/>
              </a:rPr>
              <a:t>Postavení a pravomoci starosty</a:t>
            </a:r>
            <a:endParaRPr lang="cs-CZ" sz="1600" b="1"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První mezi rovnými?</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Pravomoci </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Role starosty ve volebním mezidobí</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Postavení starosty vůči zaměstnancům obce a vůči zaměstnancům zařazeným do obecního úřadu</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Odvolání a vzdání se funkce</a:t>
            </a:r>
            <a:endParaRPr lang="cs-CZ" sz="1600" dirty="0">
              <a:effectLst/>
              <a:latin typeface="Times New Roman" panose="02020603050405020304" pitchFamily="18" charset="0"/>
              <a:ea typeface="Times New Roman" panose="02020603050405020304" pitchFamily="18" charset="0"/>
            </a:endParaRPr>
          </a:p>
          <a:p>
            <a:pPr marL="342900" lvl="0" indent="-342900">
              <a:buFont typeface="+mj-lt"/>
              <a:buAutoNum type="arabicPeriod"/>
            </a:pPr>
            <a:r>
              <a:rPr lang="cs-CZ" sz="1600" b="1" dirty="0">
                <a:effectLst/>
                <a:latin typeface="Calibri" panose="020F0502020204030204" pitchFamily="34" charset="0"/>
                <a:ea typeface="Times New Roman" panose="02020603050405020304" pitchFamily="18" charset="0"/>
              </a:rPr>
              <a:t>Starosta a jeho pracovní režim, včetně odměny a ostatních nároků</a:t>
            </a:r>
            <a:endParaRPr lang="cs-CZ" sz="1600" b="1"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Režim práce</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Uvolnění či neuvolnění pro výkon funkce</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Nárok na dovolenou</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Odměna a jiná peněžitá plnění, včetně odchodného</a:t>
            </a:r>
            <a:endParaRPr lang="cs-CZ" sz="1600" dirty="0">
              <a:effectLst/>
              <a:latin typeface="Times New Roman" panose="02020603050405020304" pitchFamily="18" charset="0"/>
              <a:ea typeface="Times New Roman" panose="02020603050405020304" pitchFamily="18" charset="0"/>
            </a:endParaRPr>
          </a:p>
          <a:p>
            <a:pPr marL="342900" lvl="0" indent="-342900">
              <a:buFont typeface="+mj-lt"/>
              <a:buAutoNum type="arabicPeriod"/>
            </a:pPr>
            <a:r>
              <a:rPr lang="cs-CZ" sz="1600" b="1" dirty="0">
                <a:effectLst/>
                <a:latin typeface="Calibri" panose="020F0502020204030204" pitchFamily="34" charset="0"/>
                <a:ea typeface="Times New Roman" panose="02020603050405020304" pitchFamily="18" charset="0"/>
              </a:rPr>
              <a:t>Právo pro neprávníky</a:t>
            </a:r>
            <a:endParaRPr lang="cs-CZ" sz="1600" b="1"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Pojem právo, norma</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Český právní řád (i v kontextu jiných právních systémů)</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Legislativní proces</a:t>
            </a:r>
            <a:endParaRPr lang="cs-CZ" sz="1600" dirty="0">
              <a:effectLst/>
              <a:latin typeface="Times New Roman" panose="02020603050405020304" pitchFamily="18" charset="0"/>
              <a:ea typeface="Times New Roman" panose="02020603050405020304" pitchFamily="18" charset="0"/>
            </a:endParaRPr>
          </a:p>
          <a:p>
            <a:pPr marL="742950" lvl="1" indent="-285750">
              <a:buFont typeface="+mj-lt"/>
              <a:buAutoNum type="alphaLcPeriod"/>
            </a:pPr>
            <a:r>
              <a:rPr lang="cs-CZ" sz="1600" dirty="0">
                <a:effectLst/>
                <a:latin typeface="Calibri" panose="020F0502020204030204" pitchFamily="34" charset="0"/>
                <a:ea typeface="Times New Roman" panose="02020603050405020304" pitchFamily="18" charset="0"/>
              </a:rPr>
              <a:t>Zdroje práva a aplikace práva</a:t>
            </a:r>
            <a:endParaRPr lang="cs-CZ" sz="1600" dirty="0">
              <a:effectLst/>
              <a:latin typeface="Times New Roman" panose="02020603050405020304" pitchFamily="18" charset="0"/>
              <a:ea typeface="Times New Roman" panose="02020603050405020304" pitchFamily="18" charset="0"/>
            </a:endParaRPr>
          </a:p>
          <a:p>
            <a:endParaRPr lang="cs-CZ" dirty="0"/>
          </a:p>
        </p:txBody>
      </p:sp>
    </p:spTree>
    <p:extLst>
      <p:ext uri="{BB962C8B-B14F-4D97-AF65-F5344CB8AC3E}">
        <p14:creationId xmlns:p14="http://schemas.microsoft.com/office/powerpoint/2010/main" val="518455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285750" indent="-285750" algn="just">
              <a:buFont typeface="Arial" panose="020B0604020202020204" pitchFamily="34" charset="0"/>
              <a:buChar char="•"/>
            </a:pPr>
            <a:r>
              <a:rPr lang="cs-CZ" sz="2000" dirty="0">
                <a:cs typeface="Times New Roman" panose="02020603050405020304" pitchFamily="18" charset="0"/>
              </a:rPr>
              <a:t>Člen zastupitelstva obce</a:t>
            </a:r>
          </a:p>
          <a:p>
            <a:pPr marL="285750" indent="-285750" algn="just">
              <a:buFont typeface="Arial" panose="020B0604020202020204" pitchFamily="34" charset="0"/>
              <a:buChar char="•"/>
            </a:pPr>
            <a:r>
              <a:rPr lang="cs-CZ" sz="2000" dirty="0">
                <a:cs typeface="Times New Roman" panose="02020603050405020304" pitchFamily="18" charset="0"/>
              </a:rPr>
              <a:t>Orgán obce</a:t>
            </a:r>
          </a:p>
          <a:p>
            <a:pPr marL="285750" indent="-285750" algn="just">
              <a:buFont typeface="Arial" panose="020B0604020202020204" pitchFamily="34" charset="0"/>
              <a:buChar char="•"/>
            </a:pPr>
            <a:endParaRPr lang="cs-CZ" sz="2000" dirty="0">
              <a:cs typeface="Times New Roman" panose="02020603050405020304" pitchFamily="18" charset="0"/>
            </a:endParaRPr>
          </a:p>
          <a:p>
            <a:pPr marL="285750" indent="-285750" algn="just">
              <a:buFont typeface="Arial" panose="020B0604020202020204" pitchFamily="34" charset="0"/>
              <a:buChar char="•"/>
            </a:pPr>
            <a:endParaRPr lang="cs-CZ" sz="2000" dirty="0">
              <a:cs typeface="Times New Roman" panose="02020603050405020304" pitchFamily="18" charset="0"/>
            </a:endParaRPr>
          </a:p>
          <a:p>
            <a:pPr marL="285750" indent="-285750" algn="just">
              <a:buFont typeface="Arial" panose="020B0604020202020204" pitchFamily="34" charset="0"/>
              <a:buChar char="•"/>
            </a:pPr>
            <a:endParaRPr lang="cs-CZ" sz="2000" dirty="0">
              <a:cs typeface="Times New Roman" panose="02020603050405020304" pitchFamily="18" charset="0"/>
            </a:endParaRPr>
          </a:p>
          <a:p>
            <a:pPr marL="285750" indent="-285750" algn="just">
              <a:buFont typeface="Arial" panose="020B0604020202020204" pitchFamily="34" charset="0"/>
              <a:buChar char="•"/>
            </a:pPr>
            <a:endParaRPr lang="cs-CZ" sz="2000" dirty="0">
              <a:cs typeface="Times New Roman" panose="02020603050405020304" pitchFamily="18" charset="0"/>
            </a:endParaRPr>
          </a:p>
          <a:p>
            <a:pPr algn="just"/>
            <a:endParaRPr lang="cs-CZ" sz="2000" dirty="0">
              <a:cs typeface="Times New Roman" panose="02020603050405020304" pitchFamily="18" charset="0"/>
            </a:endParaRPr>
          </a:p>
          <a:p>
            <a:pPr lvl="0"/>
            <a:endParaRPr lang="cs-CZ" sz="1600" dirty="0">
              <a:effectLst/>
              <a:latin typeface="Times New Roman" panose="02020603050405020304" pitchFamily="18" charset="0"/>
              <a:ea typeface="Times New Roman" panose="02020603050405020304" pitchFamily="18" charset="0"/>
            </a:endParaRPr>
          </a:p>
        </p:txBody>
      </p:sp>
      <p:graphicFrame>
        <p:nvGraphicFramePr>
          <p:cNvPr id="4" name="Diagram 3">
            <a:extLst>
              <a:ext uri="{FF2B5EF4-FFF2-40B4-BE49-F238E27FC236}">
                <a16:creationId xmlns:a16="http://schemas.microsoft.com/office/drawing/2014/main" id="{C245E0C7-91E3-2BE6-F550-425DF8577854}"/>
              </a:ext>
            </a:extLst>
          </p:cNvPr>
          <p:cNvGraphicFramePr/>
          <p:nvPr>
            <p:extLst>
              <p:ext uri="{D42A27DB-BD31-4B8C-83A1-F6EECF244321}">
                <p14:modId xmlns:p14="http://schemas.microsoft.com/office/powerpoint/2010/main" val="4071791863"/>
              </p:ext>
            </p:extLst>
          </p:nvPr>
        </p:nvGraphicFramePr>
        <p:xfrm>
          <a:off x="4015273" y="183118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8936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285750" indent="-285750" algn="just">
              <a:buFont typeface="Arial" panose="020B0604020202020204" pitchFamily="34" charset="0"/>
              <a:buChar char="•"/>
            </a:pPr>
            <a:endParaRPr lang="cs-CZ" sz="2000" dirty="0">
              <a:cs typeface="Times New Roman" panose="02020603050405020304" pitchFamily="18" charset="0"/>
            </a:endParaRPr>
          </a:p>
          <a:p>
            <a:pPr marL="285750" indent="-285750" algn="just">
              <a:buFont typeface="Arial" panose="020B0604020202020204" pitchFamily="34" charset="0"/>
              <a:buChar char="•"/>
            </a:pPr>
            <a:endParaRPr lang="cs-CZ" sz="2000" dirty="0">
              <a:cs typeface="Times New Roman" panose="02020603050405020304" pitchFamily="18" charset="0"/>
            </a:endParaRPr>
          </a:p>
          <a:p>
            <a:pPr marL="285750" indent="-285750" algn="just">
              <a:buFont typeface="Arial" panose="020B0604020202020204" pitchFamily="34" charset="0"/>
              <a:buChar char="•"/>
            </a:pPr>
            <a:endParaRPr lang="cs-CZ" sz="2000" dirty="0">
              <a:cs typeface="Times New Roman" panose="02020603050405020304" pitchFamily="18" charset="0"/>
            </a:endParaRPr>
          </a:p>
          <a:p>
            <a:pPr marL="285750" indent="-285750" algn="just">
              <a:buFont typeface="Arial" panose="020B0604020202020204" pitchFamily="34" charset="0"/>
              <a:buChar char="•"/>
            </a:pPr>
            <a:endParaRPr lang="cs-CZ" sz="2000" dirty="0">
              <a:cs typeface="Times New Roman" panose="02020603050405020304" pitchFamily="18" charset="0"/>
            </a:endParaRPr>
          </a:p>
          <a:p>
            <a:pPr algn="just"/>
            <a:endParaRPr lang="cs-CZ" sz="2000" dirty="0">
              <a:cs typeface="Times New Roman" panose="02020603050405020304" pitchFamily="18" charset="0"/>
            </a:endParaRPr>
          </a:p>
          <a:p>
            <a:pPr lvl="0"/>
            <a:endParaRPr lang="cs-CZ" sz="1600" dirty="0">
              <a:effectLst/>
              <a:latin typeface="Times New Roman" panose="02020603050405020304" pitchFamily="18" charset="0"/>
              <a:ea typeface="Times New Roman" panose="02020603050405020304" pitchFamily="18" charset="0"/>
            </a:endParaRPr>
          </a:p>
        </p:txBody>
      </p:sp>
      <p:graphicFrame>
        <p:nvGraphicFramePr>
          <p:cNvPr id="5" name="Zástupný symbol pro obsah 4">
            <a:extLst>
              <a:ext uri="{FF2B5EF4-FFF2-40B4-BE49-F238E27FC236}">
                <a16:creationId xmlns:a16="http://schemas.microsoft.com/office/drawing/2014/main" id="{17936FE7-94ED-6BC4-416E-87E3F08C3FE9}"/>
              </a:ext>
            </a:extLst>
          </p:cNvPr>
          <p:cNvGraphicFramePr>
            <a:graphicFrameLocks/>
          </p:cNvGraphicFramePr>
          <p:nvPr>
            <p:extLst>
              <p:ext uri="{D42A27DB-BD31-4B8C-83A1-F6EECF244321}">
                <p14:modId xmlns:p14="http://schemas.microsoft.com/office/powerpoint/2010/main" val="3977196851"/>
              </p:ext>
            </p:extLst>
          </p:nvPr>
        </p:nvGraphicFramePr>
        <p:xfrm>
          <a:off x="1981200" y="1268414"/>
          <a:ext cx="8229600" cy="485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4644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0" lvl="1" indent="0">
              <a:buNone/>
            </a:pPr>
            <a:r>
              <a:rPr lang="cs-CZ" sz="1800" b="1" dirty="0">
                <a:cs typeface="Times New Roman" panose="02020603050405020304" pitchFamily="18" charset="0"/>
              </a:rPr>
              <a:t>Vznik mandátu</a:t>
            </a:r>
            <a:endParaRPr lang="cs-CZ" sz="2000" dirty="0">
              <a:cs typeface="Times New Roman" panose="02020603050405020304" pitchFamily="18" charset="0"/>
            </a:endParaRPr>
          </a:p>
          <a:p>
            <a:pPr marL="285750" indent="-285750" algn="just">
              <a:buFont typeface="Arial" panose="020B0604020202020204" pitchFamily="34" charset="0"/>
              <a:buChar char="•"/>
            </a:pPr>
            <a:r>
              <a:rPr lang="cs-CZ" sz="2000" dirty="0">
                <a:cs typeface="Times New Roman" panose="02020603050405020304" pitchFamily="18" charset="0"/>
              </a:rPr>
              <a:t>Mandát člena zastupitelstva vzniká zvolením, tj. ukončením hlasování (§ 55 odst. 1 volebního zákona)</a:t>
            </a:r>
          </a:p>
          <a:p>
            <a:pPr marL="285750" indent="-285750" algn="just">
              <a:buFont typeface="Arial" panose="020B0604020202020204" pitchFamily="34" charset="0"/>
              <a:buChar char="•"/>
            </a:pPr>
            <a:r>
              <a:rPr lang="cs-CZ" sz="2000" dirty="0">
                <a:cs typeface="Times New Roman" panose="02020603050405020304" pitchFamily="18" charset="0"/>
              </a:rPr>
              <a:t>Ukončení hlasování – § 39 odst. 1 volební zákona – uplynutím doby pro hlasování, za ukončené ho prohlásí předseda okrskové volební komise</a:t>
            </a:r>
          </a:p>
          <a:p>
            <a:pPr algn="just"/>
            <a:endParaRPr lang="cs-CZ" sz="2000" dirty="0"/>
          </a:p>
          <a:p>
            <a:pPr algn="just"/>
            <a:r>
              <a:rPr lang="cs-CZ" sz="2000" b="1" dirty="0">
                <a:cs typeface="Times New Roman" panose="02020603050405020304" pitchFamily="18" charset="0"/>
              </a:rPr>
              <a:t>Zánik mandátu: </a:t>
            </a:r>
          </a:p>
          <a:p>
            <a:pPr marL="285750" indent="-285750" algn="just">
              <a:buFont typeface="Arial" panose="020B0604020202020204" pitchFamily="34" charset="0"/>
              <a:buChar char="•"/>
            </a:pPr>
            <a:r>
              <a:rPr lang="cs-CZ" sz="2000" dirty="0">
                <a:cs typeface="Times New Roman" panose="02020603050405020304" pitchFamily="18" charset="0"/>
              </a:rPr>
              <a:t>ze zákonných důvodů automaticky</a:t>
            </a:r>
          </a:p>
          <a:p>
            <a:pPr marL="285750" indent="-285750" algn="just">
              <a:buFont typeface="Arial" panose="020B0604020202020204" pitchFamily="34" charset="0"/>
              <a:buChar char="•"/>
            </a:pPr>
            <a:r>
              <a:rPr lang="cs-CZ" sz="2000" dirty="0">
                <a:cs typeface="Times New Roman" panose="02020603050405020304" pitchFamily="18" charset="0"/>
              </a:rPr>
              <a:t>vysloví-li to zastupitelstvo (ztráta volitelnosti, neslučitelnost, rozhodnutí soudu)</a:t>
            </a:r>
          </a:p>
          <a:p>
            <a:pPr marL="285750" indent="-285750" algn="just">
              <a:buFont typeface="Arial" panose="020B0604020202020204" pitchFamily="34" charset="0"/>
              <a:buChar char="•"/>
            </a:pPr>
            <a:endParaRPr lang="cs-CZ" sz="2000" dirty="0"/>
          </a:p>
          <a:p>
            <a:pPr algn="just"/>
            <a:r>
              <a:rPr lang="cs-CZ" sz="2000" dirty="0"/>
              <a:t>Základní </a:t>
            </a:r>
            <a:r>
              <a:rPr lang="cs-CZ" sz="2000" b="1" dirty="0"/>
              <a:t>postavení zastupitele </a:t>
            </a:r>
            <a:r>
              <a:rPr lang="cs-CZ" sz="2000" dirty="0"/>
              <a:t>určuje § 70 zákona o volbách:</a:t>
            </a:r>
          </a:p>
          <a:p>
            <a:pPr marL="285750" indent="-285750" algn="just">
              <a:buFont typeface="Arial" panose="020B0604020202020204" pitchFamily="34" charset="0"/>
              <a:buChar char="•"/>
            </a:pPr>
            <a:r>
              <a:rPr lang="cs-CZ" sz="2000" i="1" dirty="0"/>
              <a:t>Funkce člena zastupitelstva obce je veřejnou funkcí.</a:t>
            </a: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24417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285750" lvl="0" indent="-285750">
              <a:buFont typeface="Arial" panose="020B0604020202020204" pitchFamily="34" charset="0"/>
              <a:buChar char="•"/>
            </a:pPr>
            <a:r>
              <a:rPr lang="cs-CZ" sz="2000" dirty="0">
                <a:cs typeface="Times New Roman" panose="02020603050405020304" pitchFamily="18" charset="0"/>
              </a:rPr>
              <a:t>Starosta se stává orgánem obce v den zvolení</a:t>
            </a:r>
          </a:p>
          <a:p>
            <a:pPr marL="285750" lvl="0" indent="-285750">
              <a:buFont typeface="Arial" panose="020B0604020202020204" pitchFamily="34" charset="0"/>
              <a:buChar char="•"/>
            </a:pPr>
            <a:r>
              <a:rPr lang="cs-CZ" sz="2000" dirty="0">
                <a:cs typeface="Times New Roman" panose="02020603050405020304" pitchFamily="18" charset="0"/>
              </a:rPr>
              <a:t>Volba proběhne na ustavujícím zasedání zastupitelstva obce (později při vzdání se nebo odvolání z funkce, není-li zvolen na ustavujícím)</a:t>
            </a:r>
          </a:p>
          <a:p>
            <a:pPr marL="285750" lvl="0" indent="-285750">
              <a:buFont typeface="Arial" panose="020B0604020202020204" pitchFamily="34" charset="0"/>
              <a:buChar char="•"/>
            </a:pPr>
            <a:r>
              <a:rPr lang="cs-CZ" sz="2000" dirty="0">
                <a:cs typeface="Times New Roman" panose="02020603050405020304" pitchFamily="18" charset="0"/>
              </a:rPr>
              <a:t>Zvolen nadpoloviční většinou všech členů zastupitelstva</a:t>
            </a:r>
          </a:p>
          <a:p>
            <a:pPr marL="285750" lvl="0" indent="-285750">
              <a:buFont typeface="Arial" panose="020B0604020202020204" pitchFamily="34" charset="0"/>
              <a:buChar char="•"/>
            </a:pPr>
            <a:r>
              <a:rPr lang="cs-CZ" sz="2000" dirty="0">
                <a:cs typeface="Times New Roman" panose="02020603050405020304" pitchFamily="18" charset="0"/>
              </a:rPr>
              <a:t>Funkci vykonává do zvolení nového starosty</a:t>
            </a:r>
          </a:p>
          <a:p>
            <a:pPr marL="285750" lvl="0" indent="-285750">
              <a:buFont typeface="Arial" panose="020B0604020202020204" pitchFamily="34" charset="0"/>
              <a:buChar char="•"/>
            </a:pPr>
            <a:r>
              <a:rPr lang="cs-CZ" sz="2000" dirty="0">
                <a:cs typeface="Times New Roman" panose="02020603050405020304" pitchFamily="18" charset="0"/>
              </a:rPr>
              <a:t>Automaticky ex lege členem rady obce, je-li zřízena</a:t>
            </a:r>
          </a:p>
          <a:p>
            <a:pPr marL="285750" lvl="0" indent="-285750">
              <a:buFont typeface="Arial" panose="020B0604020202020204" pitchFamily="34" charset="0"/>
              <a:buChar char="•"/>
            </a:pPr>
            <a:r>
              <a:rPr lang="cs-CZ" sz="2000" dirty="0">
                <a:cs typeface="Times New Roman" panose="02020603050405020304" pitchFamily="18" charset="0"/>
              </a:rPr>
              <a:t>Stojí v čele obecního úřadu (i v případě, že je zřízena funkce tajemníka)</a:t>
            </a:r>
          </a:p>
          <a:p>
            <a:pPr marL="285750" lvl="0" indent="-285750">
              <a:buFont typeface="Arial" panose="020B0604020202020204" pitchFamily="34" charset="0"/>
              <a:buChar char="•"/>
            </a:pPr>
            <a:endParaRPr lang="cs-CZ" sz="2000" dirty="0">
              <a:cs typeface="Times New Roman" panose="02020603050405020304" pitchFamily="18" charset="0"/>
            </a:endParaRPr>
          </a:p>
          <a:p>
            <a:pPr lvl="0"/>
            <a:r>
              <a:rPr lang="cs-CZ" sz="2000" b="1" dirty="0">
                <a:cs typeface="Times New Roman" panose="02020603050405020304" pitchFamily="18" charset="0"/>
              </a:rPr>
              <a:t>Pravomoci (§ 103 odst. 4 zákona o obcích)</a:t>
            </a:r>
          </a:p>
          <a:p>
            <a:pPr marL="171450" indent="-171450" algn="l">
              <a:buFont typeface="Arial" panose="020B0604020202020204" pitchFamily="34" charset="0"/>
              <a:buChar char="•"/>
            </a:pPr>
            <a:r>
              <a:rPr lang="cs-CZ" sz="1600" b="0" i="0" dirty="0">
                <a:solidFill>
                  <a:srgbClr val="232323"/>
                </a:solidFill>
                <a:effectLst/>
                <a:latin typeface="Calibri" panose="020F0502020204030204" pitchFamily="34" charset="0"/>
                <a:cs typeface="Calibri" panose="020F0502020204030204" pitchFamily="34" charset="0"/>
              </a:rPr>
              <a:t> odpovídá za včasné objednání přezkoumání hospodaření </a:t>
            </a:r>
            <a:r>
              <a:rPr lang="cs-CZ" sz="1600" b="0" i="0" dirty="0">
                <a:solidFill>
                  <a:srgbClr val="474747"/>
                </a:solidFill>
                <a:effectLst/>
                <a:latin typeface="Calibri" panose="020F0502020204030204" pitchFamily="34" charset="0"/>
                <a:cs typeface="Calibri" panose="020F0502020204030204" pitchFamily="34" charset="0"/>
              </a:rPr>
              <a:t>obce</a:t>
            </a:r>
            <a:r>
              <a:rPr lang="cs-CZ" sz="1600" b="0" i="0" dirty="0">
                <a:solidFill>
                  <a:srgbClr val="232323"/>
                </a:solidFill>
                <a:effectLst/>
                <a:latin typeface="Calibri" panose="020F0502020204030204" pitchFamily="34" charset="0"/>
                <a:cs typeface="Calibri" panose="020F0502020204030204" pitchFamily="34" charset="0"/>
              </a:rPr>
              <a:t> za uplynulý kalendářní rok</a:t>
            </a:r>
          </a:p>
          <a:p>
            <a:pPr marL="171450" indent="-171450" algn="l">
              <a:buFont typeface="Arial" panose="020B0604020202020204" pitchFamily="34" charset="0"/>
              <a:buChar char="•"/>
            </a:pPr>
            <a:r>
              <a:rPr lang="cs-CZ" sz="1600" b="0" i="0" dirty="0">
                <a:solidFill>
                  <a:srgbClr val="232323"/>
                </a:solidFill>
                <a:effectLst/>
                <a:latin typeface="Calibri" panose="020F0502020204030204" pitchFamily="34" charset="0"/>
                <a:cs typeface="Calibri" panose="020F0502020204030204" pitchFamily="34" charset="0"/>
              </a:rPr>
              <a:t>plní úkoly zaměstnavatele podle zvláštních předpisů, uzavírá a ukončuje pracovní poměr se zaměstnanci </a:t>
            </a:r>
            <a:r>
              <a:rPr lang="cs-CZ" sz="1600" b="0" i="0" dirty="0">
                <a:solidFill>
                  <a:srgbClr val="474747"/>
                </a:solidFill>
                <a:effectLst/>
                <a:latin typeface="Calibri" panose="020F0502020204030204" pitchFamily="34" charset="0"/>
                <a:cs typeface="Calibri" panose="020F0502020204030204" pitchFamily="34" charset="0"/>
              </a:rPr>
              <a:t>obce</a:t>
            </a:r>
            <a:r>
              <a:rPr lang="cs-CZ" sz="1600" b="0" i="0" dirty="0">
                <a:solidFill>
                  <a:srgbClr val="232323"/>
                </a:solidFill>
                <a:effectLst/>
                <a:latin typeface="Calibri" panose="020F0502020204030204" pitchFamily="34" charset="0"/>
                <a:cs typeface="Calibri" panose="020F0502020204030204" pitchFamily="34" charset="0"/>
              </a:rPr>
              <a:t> a stanoví jim plat podle zvláštních předpisů pokud není v </a:t>
            </a:r>
            <a:r>
              <a:rPr lang="cs-CZ" sz="1600" b="0" i="0" dirty="0">
                <a:solidFill>
                  <a:srgbClr val="474747"/>
                </a:solidFill>
                <a:effectLst/>
                <a:latin typeface="Calibri" panose="020F0502020204030204" pitchFamily="34" charset="0"/>
                <a:cs typeface="Calibri" panose="020F0502020204030204" pitchFamily="34" charset="0"/>
              </a:rPr>
              <a:t>obci</a:t>
            </a:r>
            <a:r>
              <a:rPr lang="cs-CZ" sz="1600" b="0" i="0" dirty="0">
                <a:solidFill>
                  <a:srgbClr val="232323"/>
                </a:solidFill>
                <a:effectLst/>
                <a:latin typeface="Calibri" panose="020F0502020204030204" pitchFamily="34" charset="0"/>
                <a:cs typeface="Calibri" panose="020F0502020204030204" pitchFamily="34" charset="0"/>
              </a:rPr>
              <a:t> tajemník obecního úřadu; vedoucí odboru jmenuje, odvolává a stanoví jim plat, jen není-li zřízena rada </a:t>
            </a:r>
            <a:r>
              <a:rPr lang="cs-CZ" sz="1600" b="0" i="0" dirty="0">
                <a:solidFill>
                  <a:srgbClr val="474747"/>
                </a:solidFill>
                <a:effectLst/>
                <a:latin typeface="Calibri" panose="020F0502020204030204" pitchFamily="34" charset="0"/>
                <a:cs typeface="Calibri" panose="020F0502020204030204" pitchFamily="34" charset="0"/>
              </a:rPr>
              <a:t>obce</a:t>
            </a:r>
            <a:endParaRPr lang="cs-CZ" sz="1600" b="0" i="0" dirty="0">
              <a:solidFill>
                <a:srgbClr val="232323"/>
              </a:solidFill>
              <a:effectLst/>
              <a:latin typeface="Calibri" panose="020F0502020204030204" pitchFamily="34" charset="0"/>
              <a:cs typeface="Calibri" panose="020F0502020204030204" pitchFamily="34" charset="0"/>
            </a:endParaRPr>
          </a:p>
          <a:p>
            <a:pPr lvl="0"/>
            <a:endParaRPr lang="cs-CZ" sz="2000" b="1" dirty="0">
              <a:cs typeface="Times New Roman" panose="02020603050405020304" pitchFamily="18" charset="0"/>
            </a:endParaRPr>
          </a:p>
        </p:txBody>
      </p:sp>
    </p:spTree>
    <p:extLst>
      <p:ext uri="{BB962C8B-B14F-4D97-AF65-F5344CB8AC3E}">
        <p14:creationId xmlns:p14="http://schemas.microsoft.com/office/powerpoint/2010/main" val="2006913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graphicFrame>
        <p:nvGraphicFramePr>
          <p:cNvPr id="4" name="Zástupný symbol pro obsah 7">
            <a:extLst>
              <a:ext uri="{FF2B5EF4-FFF2-40B4-BE49-F238E27FC236}">
                <a16:creationId xmlns:a16="http://schemas.microsoft.com/office/drawing/2014/main" id="{FDD5A879-42C7-59A1-6D69-FA4AF2417923}"/>
              </a:ext>
            </a:extLst>
          </p:cNvPr>
          <p:cNvGraphicFramePr>
            <a:graphicFrameLocks noGrp="1"/>
          </p:cNvGraphicFramePr>
          <p:nvPr>
            <p:ph idx="1"/>
            <p:extLst>
              <p:ext uri="{D42A27DB-BD31-4B8C-83A1-F6EECF244321}">
                <p14:modId xmlns:p14="http://schemas.microsoft.com/office/powerpoint/2010/main" val="1499398459"/>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ál 5">
            <a:extLst>
              <a:ext uri="{FF2B5EF4-FFF2-40B4-BE49-F238E27FC236}">
                <a16:creationId xmlns:a16="http://schemas.microsoft.com/office/drawing/2014/main" id="{7F646C79-5E78-0D56-C735-AED7292BCCA4}"/>
              </a:ext>
            </a:extLst>
          </p:cNvPr>
          <p:cNvSpPr/>
          <p:nvPr/>
        </p:nvSpPr>
        <p:spPr>
          <a:xfrm>
            <a:off x="7374226" y="1974659"/>
            <a:ext cx="1728192" cy="15841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zastupitelé</a:t>
            </a:r>
          </a:p>
        </p:txBody>
      </p:sp>
    </p:spTree>
    <p:extLst>
      <p:ext uri="{BB962C8B-B14F-4D97-AF65-F5344CB8AC3E}">
        <p14:creationId xmlns:p14="http://schemas.microsoft.com/office/powerpoint/2010/main" val="3622103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fontScale="92500"/>
          </a:bodyPr>
          <a:lstStyle/>
          <a:p>
            <a:r>
              <a:rPr lang="cs-CZ" sz="2000" b="1" dirty="0">
                <a:cs typeface="Times New Roman" panose="02020603050405020304" pitchFamily="18" charset="0"/>
              </a:rPr>
              <a:t>Pravomoci (§ 103 odst. 4 zákona o obcích)</a:t>
            </a:r>
          </a:p>
          <a:p>
            <a:pPr lvl="0"/>
            <a:endParaRPr lang="cs-CZ" sz="1800" b="0" i="0" dirty="0">
              <a:solidFill>
                <a:srgbClr val="232323"/>
              </a:solidFill>
              <a:effectLst/>
              <a:latin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může po projednání s ředitelem krajského úřadu svěřit komisi výkon přenesené působnosti v určitých věcech,</a:t>
            </a: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může požadovat po Policii České republiky spolupráci při zabezpečení místních záležitostí veřejného pořádku,</a:t>
            </a: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odpovídá za informování veřejnosti o činnosti </a:t>
            </a:r>
            <a:r>
              <a:rPr lang="cs-CZ" sz="2400" b="0" i="0" dirty="0">
                <a:solidFill>
                  <a:srgbClr val="474747"/>
                </a:solidFill>
                <a:effectLst/>
                <a:latin typeface="Calibri" panose="020F0502020204030204" pitchFamily="34" charset="0"/>
                <a:cs typeface="Calibri" panose="020F0502020204030204" pitchFamily="34" charset="0"/>
              </a:rPr>
              <a:t>obce</a:t>
            </a:r>
            <a:endParaRPr lang="cs-CZ" sz="2400" b="0" i="0" dirty="0">
              <a:solidFill>
                <a:srgbClr val="232323"/>
              </a:solidFill>
              <a:effectLst/>
              <a:latin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zabezpečuje výkon přenesené působnosti v </a:t>
            </a:r>
            <a:r>
              <a:rPr lang="cs-CZ" sz="2400" dirty="0">
                <a:solidFill>
                  <a:srgbClr val="474747"/>
                </a:solidFill>
                <a:latin typeface="Calibri" panose="020F0502020204030204" pitchFamily="34" charset="0"/>
                <a:cs typeface="Calibri" panose="020F0502020204030204" pitchFamily="34" charset="0"/>
              </a:rPr>
              <a:t>obcích,</a:t>
            </a:r>
            <a:r>
              <a:rPr lang="cs-CZ" sz="2400" b="0" i="0" dirty="0">
                <a:solidFill>
                  <a:srgbClr val="232323"/>
                </a:solidFill>
                <a:effectLst/>
                <a:latin typeface="Calibri" panose="020F0502020204030204" pitchFamily="34" charset="0"/>
                <a:cs typeface="Calibri" panose="020F0502020204030204" pitchFamily="34" charset="0"/>
              </a:rPr>
              <a:t> kde není tajemník obecního úřadu,</a:t>
            </a: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rozhoduje o záležitostech samostatné působnosti </a:t>
            </a:r>
            <a:r>
              <a:rPr lang="cs-CZ" sz="2400" b="0" i="0" dirty="0">
                <a:solidFill>
                  <a:srgbClr val="474747"/>
                </a:solidFill>
                <a:effectLst/>
                <a:latin typeface="Calibri" panose="020F0502020204030204" pitchFamily="34" charset="0"/>
                <a:cs typeface="Calibri" panose="020F0502020204030204" pitchFamily="34" charset="0"/>
              </a:rPr>
              <a:t>obce </a:t>
            </a:r>
            <a:r>
              <a:rPr lang="cs-CZ" sz="2400" b="0" i="0" dirty="0">
                <a:solidFill>
                  <a:srgbClr val="232323"/>
                </a:solidFill>
                <a:effectLst/>
                <a:latin typeface="Calibri" panose="020F0502020204030204" pitchFamily="34" charset="0"/>
                <a:cs typeface="Calibri" panose="020F0502020204030204" pitchFamily="34" charset="0"/>
              </a:rPr>
              <a:t>svěřených mu radou </a:t>
            </a:r>
            <a:r>
              <a:rPr lang="cs-CZ" sz="2400" b="0" i="0" dirty="0">
                <a:solidFill>
                  <a:srgbClr val="474747"/>
                </a:solidFill>
                <a:effectLst/>
                <a:latin typeface="Calibri" panose="020F0502020204030204" pitchFamily="34" charset="0"/>
                <a:cs typeface="Calibri" panose="020F0502020204030204" pitchFamily="34" charset="0"/>
              </a:rPr>
              <a:t>obce,</a:t>
            </a:r>
            <a:endParaRPr lang="cs-CZ" sz="2400" b="0" i="0" dirty="0">
              <a:solidFill>
                <a:srgbClr val="232323"/>
              </a:solidFill>
              <a:effectLst/>
              <a:latin typeface="Calibri" panose="020F0502020204030204" pitchFamily="34" charset="0"/>
              <a:cs typeface="Calibri" panose="020F0502020204030204" pitchFamily="34" charset="0"/>
            </a:endParaRP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plní další úkoly stanovené tímto zákonem a zvláštními zákony,</a:t>
            </a:r>
          </a:p>
          <a:p>
            <a:pPr marL="285750" indent="-28575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plní obdobné úkoly jako statutární orgán zaměstnavatele podle zvláštních právních předpisů vůči uvolněným členům zastupitelstva a tajemníkovi obecního úřadu.</a:t>
            </a:r>
          </a:p>
          <a:p>
            <a:pPr lvl="0"/>
            <a:endParaRPr lang="cs-CZ" sz="2000" b="1" dirty="0">
              <a:cs typeface="Times New Roman" panose="02020603050405020304" pitchFamily="18" charset="0"/>
            </a:endParaRPr>
          </a:p>
        </p:txBody>
      </p:sp>
    </p:spTree>
    <p:extLst>
      <p:ext uri="{BB962C8B-B14F-4D97-AF65-F5344CB8AC3E}">
        <p14:creationId xmlns:p14="http://schemas.microsoft.com/office/powerpoint/2010/main" val="1068029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lvl="0"/>
            <a:r>
              <a:rPr lang="cs-CZ" sz="2000" b="1" i="0" dirty="0">
                <a:solidFill>
                  <a:srgbClr val="232323"/>
                </a:solidFill>
                <a:effectLst/>
                <a:latin typeface="Calibri" panose="020F0502020204030204" pitchFamily="34" charset="0"/>
                <a:cs typeface="Calibri" panose="020F0502020204030204" pitchFamily="34" charset="0"/>
              </a:rPr>
              <a:t>Další pravomoci:</a:t>
            </a:r>
          </a:p>
          <a:p>
            <a:pPr lvl="0"/>
            <a:endParaRPr lang="cs-CZ" sz="2000" b="1" i="0" dirty="0">
              <a:solidFill>
                <a:srgbClr val="232323"/>
              </a:solidFill>
              <a:effectLst/>
              <a:latin typeface="Calibri" panose="020F0502020204030204" pitchFamily="34" charset="0"/>
              <a:cs typeface="Calibri" panose="020F0502020204030204" pitchFamily="34" charset="0"/>
            </a:endParaRPr>
          </a:p>
          <a:p>
            <a:pPr marL="171450" lvl="0" indent="-171450">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Starosta svolává a zpravidla řídí zasedání zastupitelstva </a:t>
            </a:r>
            <a:r>
              <a:rPr lang="cs-CZ" sz="2400" b="0" i="0" dirty="0">
                <a:solidFill>
                  <a:srgbClr val="474747"/>
                </a:solidFill>
                <a:effectLst/>
                <a:latin typeface="Calibri" panose="020F0502020204030204" pitchFamily="34" charset="0"/>
                <a:cs typeface="Calibri" panose="020F0502020204030204" pitchFamily="34" charset="0"/>
              </a:rPr>
              <a:t>obce</a:t>
            </a:r>
            <a:r>
              <a:rPr lang="cs-CZ" sz="2400" b="0" i="0" dirty="0">
                <a:solidFill>
                  <a:srgbClr val="232323"/>
                </a:solidFill>
                <a:effectLst/>
                <a:latin typeface="Calibri" panose="020F0502020204030204" pitchFamily="34" charset="0"/>
                <a:cs typeface="Calibri" panose="020F0502020204030204" pitchFamily="34" charset="0"/>
              </a:rPr>
              <a:t> a rady </a:t>
            </a:r>
            <a:r>
              <a:rPr lang="cs-CZ" sz="2400" dirty="0">
                <a:solidFill>
                  <a:srgbClr val="474747"/>
                </a:solidFill>
                <a:latin typeface="Calibri" panose="020F0502020204030204" pitchFamily="34" charset="0"/>
                <a:cs typeface="Calibri" panose="020F0502020204030204" pitchFamily="34" charset="0"/>
              </a:rPr>
              <a:t>obce</a:t>
            </a:r>
            <a:r>
              <a:rPr lang="cs-CZ" sz="2400" b="0" i="0" dirty="0">
                <a:solidFill>
                  <a:srgbClr val="232323"/>
                </a:solidFill>
                <a:effectLst/>
                <a:latin typeface="Calibri" panose="020F0502020204030204" pitchFamily="34" charset="0"/>
                <a:cs typeface="Calibri" panose="020F0502020204030204" pitchFamily="34" charset="0"/>
              </a:rPr>
              <a:t> </a:t>
            </a:r>
          </a:p>
          <a:p>
            <a:pPr marL="171450" lvl="0" indent="-171450">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podepisuje spolu s ověřovateli zápis z jednání zastupitelstva </a:t>
            </a:r>
            <a:r>
              <a:rPr lang="cs-CZ" sz="2400" b="0" i="0" dirty="0">
                <a:solidFill>
                  <a:srgbClr val="474747"/>
                </a:solidFill>
                <a:effectLst/>
                <a:latin typeface="Calibri" panose="020F0502020204030204" pitchFamily="34" charset="0"/>
                <a:cs typeface="Calibri" panose="020F0502020204030204" pitchFamily="34" charset="0"/>
              </a:rPr>
              <a:t>obce</a:t>
            </a:r>
            <a:r>
              <a:rPr lang="cs-CZ" sz="2400" b="0" i="0" dirty="0">
                <a:solidFill>
                  <a:srgbClr val="232323"/>
                </a:solidFill>
                <a:effectLst/>
                <a:latin typeface="Calibri" panose="020F0502020204030204" pitchFamily="34" charset="0"/>
                <a:cs typeface="Calibri" panose="020F0502020204030204" pitchFamily="34" charset="0"/>
              </a:rPr>
              <a:t> a zápis z jednání rady </a:t>
            </a:r>
            <a:r>
              <a:rPr lang="cs-CZ" sz="2400" dirty="0">
                <a:solidFill>
                  <a:srgbClr val="474747"/>
                </a:solidFill>
                <a:latin typeface="Calibri" panose="020F0502020204030204" pitchFamily="34" charset="0"/>
                <a:cs typeface="Calibri" panose="020F0502020204030204" pitchFamily="34" charset="0"/>
              </a:rPr>
              <a:t>obce</a:t>
            </a:r>
          </a:p>
          <a:p>
            <a:pPr marL="171450" lvl="0" indent="-171450">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 Starostu zastupuje místostarosta. </a:t>
            </a:r>
          </a:p>
          <a:p>
            <a:pPr marL="171450" lvl="0" indent="-171450">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Zastupitelstvo obce může zvolit více místostarostů a svěřit jim některé úkoly. </a:t>
            </a:r>
          </a:p>
          <a:p>
            <a:pPr marL="171450" lvl="0" indent="-171450">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Místostarosta, kterého určí zastupitelstvo </a:t>
            </a:r>
            <a:r>
              <a:rPr lang="cs-CZ" sz="2400" dirty="0">
                <a:solidFill>
                  <a:srgbClr val="232323"/>
                </a:solidFill>
                <a:latin typeface="Calibri" panose="020F0502020204030204" pitchFamily="34" charset="0"/>
                <a:cs typeface="Calibri" panose="020F0502020204030204" pitchFamily="34" charset="0"/>
              </a:rPr>
              <a:t>obce,</a:t>
            </a:r>
            <a:r>
              <a:rPr lang="cs-CZ" sz="2400" b="0" i="0" dirty="0">
                <a:solidFill>
                  <a:srgbClr val="232323"/>
                </a:solidFill>
                <a:effectLst/>
                <a:latin typeface="Calibri" panose="020F0502020204030204" pitchFamily="34" charset="0"/>
                <a:cs typeface="Calibri" panose="020F0502020204030204" pitchFamily="34" charset="0"/>
              </a:rPr>
              <a:t> zastupuje starostu v době jeho nepřítomnosti nebo v době, kdy starosta nevykonává funkci</a:t>
            </a:r>
            <a:endParaRPr lang="cs-CZ" sz="2400" b="0" i="0" dirty="0">
              <a:solidFill>
                <a:srgbClr val="474747"/>
              </a:solidFill>
              <a:effectLst/>
              <a:latin typeface="Calibri" panose="020F0502020204030204" pitchFamily="34" charset="0"/>
              <a:cs typeface="Calibri" panose="020F0502020204030204" pitchFamily="34" charset="0"/>
            </a:endParaRPr>
          </a:p>
          <a:p>
            <a:pPr marL="171450" lvl="0" indent="-171450">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Starosta pozastaví výkon usnesení rady obce, má-li za to, že je nesprávné. Věc pak předloží k rozhodnutí nejbližšímu zasedání zastupitelstva obce</a:t>
            </a:r>
            <a:endParaRPr lang="cs-CZ"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21882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lnSpcReduction="10000"/>
          </a:bodyPr>
          <a:lstStyle/>
          <a:p>
            <a:pPr lvl="0"/>
            <a:r>
              <a:rPr lang="cs-CZ" sz="2000" b="1" i="0" dirty="0">
                <a:solidFill>
                  <a:srgbClr val="232323"/>
                </a:solidFill>
                <a:effectLst/>
                <a:latin typeface="Calibri" panose="020F0502020204030204" pitchFamily="34" charset="0"/>
                <a:cs typeface="Calibri" panose="020F0502020204030204" pitchFamily="34" charset="0"/>
              </a:rPr>
              <a:t>Další pravomoci:</a:t>
            </a:r>
          </a:p>
          <a:p>
            <a:pPr lvl="0"/>
            <a:endParaRPr lang="cs-CZ" sz="2000" b="1" i="0" dirty="0">
              <a:solidFill>
                <a:srgbClr val="232323"/>
              </a:solidFill>
              <a:effectLst/>
              <a:latin typeface="Calibri" panose="020F0502020204030204" pitchFamily="34" charset="0"/>
              <a:cs typeface="Calibri" panose="020F0502020204030204" pitchFamily="34" charset="0"/>
            </a:endParaRPr>
          </a:p>
          <a:p>
            <a:pPr marL="171450" indent="-171450" algn="l">
              <a:buFont typeface="Arial" panose="020B0604020202020204" pitchFamily="34" charset="0"/>
              <a:buChar char="•"/>
            </a:pPr>
            <a:r>
              <a:rPr lang="cs-CZ" sz="2000" b="0" i="0" dirty="0">
                <a:solidFill>
                  <a:srgbClr val="232323"/>
                </a:solidFill>
                <a:effectLst/>
                <a:latin typeface="Calibri" panose="020F0502020204030204" pitchFamily="34" charset="0"/>
                <a:cs typeface="Calibri" panose="020F0502020204030204" pitchFamily="34" charset="0"/>
              </a:rPr>
              <a:t> V případech stanovených zvláštními zákony zřizuje starosta pro výkon přenesené působnosti zvláštní orgány obce</a:t>
            </a:r>
          </a:p>
          <a:p>
            <a:pPr marL="171450" indent="-171450" algn="l">
              <a:buFont typeface="Arial" panose="020B0604020202020204" pitchFamily="34" charset="0"/>
              <a:buChar char="•"/>
            </a:pPr>
            <a:r>
              <a:rPr lang="cs-CZ" sz="2000" b="0" i="0" dirty="0">
                <a:solidFill>
                  <a:srgbClr val="232323"/>
                </a:solidFill>
                <a:effectLst/>
                <a:latin typeface="Calibri" panose="020F0502020204030204" pitchFamily="34" charset="0"/>
                <a:cs typeface="Calibri" panose="020F0502020204030204" pitchFamily="34" charset="0"/>
              </a:rPr>
              <a:t>jmenuje a odvolává jejich členy. </a:t>
            </a:r>
          </a:p>
          <a:p>
            <a:pPr marL="171450" indent="-171450" algn="l">
              <a:buFont typeface="Arial" panose="020B0604020202020204" pitchFamily="34" charset="0"/>
              <a:buChar char="•"/>
            </a:pPr>
            <a:r>
              <a:rPr lang="cs-CZ" sz="2000" b="0" i="0" dirty="0">
                <a:solidFill>
                  <a:srgbClr val="232323"/>
                </a:solidFill>
                <a:effectLst/>
                <a:latin typeface="Calibri" panose="020F0502020204030204" pitchFamily="34" charset="0"/>
                <a:cs typeface="Calibri" panose="020F0502020204030204" pitchFamily="34" charset="0"/>
              </a:rPr>
              <a:t>V případech stanovených zvláštními zákony vykonává zvláštní orgán obce s rozšířenou působností státní správu pro správní obvod obce s rozšířenou působností.</a:t>
            </a:r>
          </a:p>
          <a:p>
            <a:pPr marL="171450" indent="-171450" algn="l">
              <a:buFont typeface="Arial" panose="020B0604020202020204" pitchFamily="34" charset="0"/>
              <a:buChar char="•"/>
            </a:pPr>
            <a:r>
              <a:rPr lang="cs-CZ" sz="2000" b="0" i="0" dirty="0">
                <a:solidFill>
                  <a:srgbClr val="232323"/>
                </a:solidFill>
                <a:effectLst/>
                <a:latin typeface="Calibri" panose="020F0502020204030204" pitchFamily="34" charset="0"/>
                <a:cs typeface="Calibri" panose="020F0502020204030204" pitchFamily="34" charset="0"/>
              </a:rPr>
              <a:t>V čele zvláštního orgánu obce může být jen osoba, která, nestanoví-li zvláštní zákon jinak, prokázala zvláštní odbornou způsobilost v oblasti přenesené působnosti, pro jejíž výkon byl zvláštní orgán zřízen. Pro prokázání zvláštní odborné způsobilosti osoby stojící v čele zvláštního orgánu obce platí obdobně ustanovení zvláštních právních předpisů upravujících toto prokázání pro úředníky územních samosprávných celků.</a:t>
            </a:r>
          </a:p>
          <a:p>
            <a:pPr marL="171450" indent="-171450" algn="l">
              <a:buFont typeface="Arial" panose="020B0604020202020204" pitchFamily="34" charset="0"/>
              <a:buChar char="•"/>
            </a:pPr>
            <a:r>
              <a:rPr lang="cs-CZ" sz="2000" b="0" i="0" dirty="0">
                <a:solidFill>
                  <a:srgbClr val="232323"/>
                </a:solidFill>
                <a:effectLst/>
                <a:latin typeface="Calibri" panose="020F0502020204030204" pitchFamily="34" charset="0"/>
                <a:cs typeface="Calibri" panose="020F0502020204030204" pitchFamily="34" charset="0"/>
              </a:rPr>
              <a:t>Ustanovení předchozí odrážky se nevztahuje na případy, kdy v čele zvláštního orgánu obce stojí na základě ustanovení zvláštního zákona starosta.</a:t>
            </a:r>
          </a:p>
        </p:txBody>
      </p:sp>
    </p:spTree>
    <p:extLst>
      <p:ext uri="{BB962C8B-B14F-4D97-AF65-F5344CB8AC3E}">
        <p14:creationId xmlns:p14="http://schemas.microsoft.com/office/powerpoint/2010/main" val="3591262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latin typeface="Calibri" panose="020F0502020204030204" pitchFamily="34" charset="0"/>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lvl="0"/>
            <a:r>
              <a:rPr lang="cs-CZ" sz="2000" b="1" i="0" dirty="0">
                <a:solidFill>
                  <a:srgbClr val="232323"/>
                </a:solidFill>
                <a:effectLst/>
                <a:latin typeface="Calibri" panose="020F0502020204030204" pitchFamily="34" charset="0"/>
                <a:cs typeface="Calibri" panose="020F0502020204030204" pitchFamily="34" charset="0"/>
              </a:rPr>
              <a:t>Reprezentace:</a:t>
            </a:r>
          </a:p>
          <a:p>
            <a:pPr lvl="0"/>
            <a:endParaRPr lang="cs-CZ" sz="2000" b="1" i="0" dirty="0">
              <a:solidFill>
                <a:srgbClr val="232323"/>
              </a:solidFill>
              <a:effectLst/>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Starosta má právo užívat při významných příležitostech a občanských obřadech závěsný odznak.</a:t>
            </a:r>
          </a:p>
          <a:p>
            <a:pPr marL="342900" indent="-34290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 Závěsný odznak má uprostřed velký státní znak a po obvodu odznaku je uveden název Česká republika.</a:t>
            </a:r>
          </a:p>
          <a:p>
            <a:pPr marL="342900" indent="-342900" algn="l">
              <a:buFont typeface="Arial" panose="020B0604020202020204" pitchFamily="34" charset="0"/>
              <a:buChar char="•"/>
            </a:pPr>
            <a:r>
              <a:rPr lang="cs-CZ" sz="2400" b="0" i="0" dirty="0">
                <a:solidFill>
                  <a:srgbClr val="232323"/>
                </a:solidFill>
                <a:effectLst/>
                <a:latin typeface="Calibri" panose="020F0502020204030204" pitchFamily="34" charset="0"/>
                <a:cs typeface="Calibri" panose="020F0502020204030204" pitchFamily="34" charset="0"/>
              </a:rPr>
              <a:t>Rada obce může stanovit, v kterých případech může tento odznak užívat jiný člen zastupitelstva obce nebo tajemník obecního úřadu.</a:t>
            </a:r>
          </a:p>
          <a:p>
            <a:pPr marL="342900" indent="-342900" algn="l">
              <a:buFont typeface="Arial" panose="020B0604020202020204" pitchFamily="34" charset="0"/>
              <a:buChar char="•"/>
            </a:pPr>
            <a:endParaRPr lang="cs-CZ" sz="2000" b="0" i="0" dirty="0">
              <a:solidFill>
                <a:srgbClr val="232323"/>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37716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marL="457200" lvl="1" algn="ctr"/>
            <a:r>
              <a:rPr lang="cs-CZ" sz="4000" b="1" kern="1200" dirty="0">
                <a:solidFill>
                  <a:schemeClr val="tx1"/>
                </a:solidFill>
                <a:latin typeface="Calibri" panose="020F0502020204030204" pitchFamily="34" charset="0"/>
                <a:ea typeface="+mj-ea"/>
                <a:cs typeface="+mj-cs"/>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0" lvl="1" indent="0">
              <a:buNone/>
            </a:pPr>
            <a:r>
              <a:rPr lang="cs-CZ" sz="1800" b="1" dirty="0">
                <a:effectLst/>
                <a:latin typeface="Calibri" panose="020F0502020204030204" pitchFamily="34" charset="0"/>
                <a:ea typeface="Times New Roman" panose="02020603050405020304" pitchFamily="18" charset="0"/>
              </a:rPr>
              <a:t>Role starosty ve volebním mezidobí</a:t>
            </a:r>
          </a:p>
          <a:p>
            <a:pPr marL="0" lvl="1" indent="0">
              <a:buNone/>
            </a:pPr>
            <a:r>
              <a:rPr lang="cs-CZ" altLang="cs-CZ" sz="1700" dirty="0">
                <a:cs typeface="Times New Roman" panose="02020603050405020304" pitchFamily="18" charset="0"/>
              </a:rPr>
              <a:t>Zákon o obcích počítá s tím, že ostatní obecní orgány, které jsou voleny zastupitelstvem obce, i nadále pokračují, tedy vykonávají své dosavadní pravomoci, a to ve složení ke dni voleb.</a:t>
            </a:r>
          </a:p>
          <a:p>
            <a:pPr marL="0" indent="0" algn="just">
              <a:lnSpc>
                <a:spcPct val="90000"/>
              </a:lnSpc>
              <a:buNone/>
              <a:defRPr/>
            </a:pPr>
            <a:endParaRPr lang="cs-CZ" altLang="cs-CZ" sz="1700" dirty="0">
              <a:cs typeface="Times New Roman" panose="02020603050405020304" pitchFamily="18" charset="0"/>
            </a:endParaRPr>
          </a:p>
          <a:p>
            <a:pPr marL="0" indent="0" algn="just">
              <a:lnSpc>
                <a:spcPct val="90000"/>
              </a:lnSpc>
              <a:buNone/>
              <a:defRPr/>
            </a:pPr>
            <a:r>
              <a:rPr lang="cs-CZ" altLang="cs-CZ" sz="1700" dirty="0">
                <a:cs typeface="Times New Roman" panose="02020603050405020304" pitchFamily="18" charset="0"/>
              </a:rPr>
              <a:t>V obci nadále působí </a:t>
            </a:r>
          </a:p>
          <a:p>
            <a:pPr marL="285750" indent="-285750" algn="just">
              <a:lnSpc>
                <a:spcPct val="90000"/>
              </a:lnSpc>
              <a:buFont typeface="Arial" panose="020B0604020202020204" pitchFamily="34" charset="0"/>
              <a:buChar char="•"/>
              <a:defRPr/>
            </a:pPr>
            <a:r>
              <a:rPr lang="cs-CZ" altLang="cs-CZ" sz="1700" dirty="0">
                <a:cs typeface="Times New Roman" panose="02020603050405020304" pitchFamily="18" charset="0"/>
              </a:rPr>
              <a:t>dosavadní starosta i dosavadní místostarosta a je-li jich více, všichni místostarostové - § 107 zákona o obcích</a:t>
            </a:r>
          </a:p>
          <a:p>
            <a:pPr marL="285750" indent="-285750" algn="just">
              <a:lnSpc>
                <a:spcPct val="90000"/>
              </a:lnSpc>
              <a:buFont typeface="Arial" panose="020B0604020202020204" pitchFamily="34" charset="0"/>
              <a:buChar char="•"/>
              <a:defRPr/>
            </a:pPr>
            <a:r>
              <a:rPr lang="cs-CZ" altLang="cs-CZ" sz="1700" dirty="0">
                <a:cs typeface="Times New Roman" panose="02020603050405020304" pitchFamily="18" charset="0"/>
              </a:rPr>
              <a:t>dosavadní rada obce - § 102a zákona o obcích</a:t>
            </a:r>
          </a:p>
          <a:p>
            <a:pPr lvl="0"/>
            <a:endParaRPr lang="cs-CZ" sz="1600" dirty="0">
              <a:effectLst/>
              <a:ea typeface="Times New Roman" panose="02020603050405020304" pitchFamily="18" charset="0"/>
            </a:endParaRPr>
          </a:p>
          <a:p>
            <a:pPr marL="0" indent="0" algn="just">
              <a:lnSpc>
                <a:spcPct val="90000"/>
              </a:lnSpc>
              <a:buNone/>
            </a:pPr>
            <a:r>
              <a:rPr lang="cs-CZ" altLang="cs-CZ" sz="2000" dirty="0"/>
              <a:t>Dosavadní starosta a místostarosta působí až do zvolení nového starosty nebo místostarosty (zvolením alespoň jednoho z nich končí dosavadní starosta i místostarosta)</a:t>
            </a:r>
          </a:p>
          <a:p>
            <a:pPr marL="0" indent="0" algn="just">
              <a:lnSpc>
                <a:spcPct val="90000"/>
              </a:lnSpc>
              <a:buNone/>
            </a:pPr>
            <a:r>
              <a:rPr lang="cs-CZ" altLang="cs-CZ" sz="2000" dirty="0"/>
              <a:t>Dosavadní rada obce působí až do zvolení nové rady </a:t>
            </a:r>
            <a:r>
              <a:rPr lang="cs-CZ" altLang="cs-CZ" sz="2000" b="1" dirty="0"/>
              <a:t>jako celku</a:t>
            </a:r>
            <a:r>
              <a:rPr lang="cs-CZ" altLang="cs-CZ" sz="2000" dirty="0">
                <a:solidFill>
                  <a:srgbClr val="FF0000"/>
                </a:solidFill>
              </a:rPr>
              <a:t> </a:t>
            </a:r>
            <a:r>
              <a:rPr lang="cs-CZ" altLang="cs-CZ" sz="2000" dirty="0"/>
              <a:t>(nebo starosty, jde-li o obec, v níž se již rada obce volit nemá).</a:t>
            </a:r>
          </a:p>
          <a:p>
            <a:pPr marL="0" indent="0" algn="just">
              <a:lnSpc>
                <a:spcPct val="90000"/>
              </a:lnSpc>
              <a:buNone/>
            </a:pPr>
            <a:endParaRPr lang="cs-CZ" altLang="cs-CZ" sz="2000" dirty="0"/>
          </a:p>
          <a:p>
            <a:pPr marL="0" indent="0" algn="ctr">
              <a:lnSpc>
                <a:spcPct val="90000"/>
              </a:lnSpc>
              <a:buNone/>
            </a:pPr>
            <a:r>
              <a:rPr lang="cs-CZ" altLang="cs-CZ" sz="2000" dirty="0"/>
              <a:t>Jedná se o povinnost, nikoli možnost, nelze rezignovat!</a:t>
            </a: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72820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marL="457200" lvl="1" algn="ctr"/>
            <a:r>
              <a:rPr lang="cs-CZ" sz="4000" b="1" kern="1200" dirty="0">
                <a:solidFill>
                  <a:schemeClr val="tx1"/>
                </a:solidFill>
                <a:latin typeface="Calibri" panose="020F0502020204030204" pitchFamily="34" charset="0"/>
                <a:ea typeface="+mj-ea"/>
                <a:cs typeface="+mj-cs"/>
              </a:rPr>
              <a:t>Postavení starosty</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0" lvl="1" indent="0">
              <a:buNone/>
            </a:pPr>
            <a:r>
              <a:rPr lang="cs-CZ" sz="2000" b="1" dirty="0">
                <a:effectLst/>
                <a:latin typeface="Calibri" panose="020F0502020204030204" pitchFamily="34" charset="0"/>
                <a:ea typeface="Times New Roman" panose="02020603050405020304" pitchFamily="18" charset="0"/>
              </a:rPr>
              <a:t>Odvolání a vzdání se funkce</a:t>
            </a:r>
          </a:p>
          <a:p>
            <a:pPr marL="342900" lvl="1" indent="-342900">
              <a:buFont typeface="Arial" panose="020B0604020202020204" pitchFamily="34" charset="0"/>
              <a:buChar char="•"/>
            </a:pPr>
            <a:r>
              <a:rPr lang="cs-CZ" sz="2400" b="0" i="0" dirty="0">
                <a:solidFill>
                  <a:srgbClr val="232323"/>
                </a:solidFill>
                <a:effectLst/>
              </a:rPr>
              <a:t>Je-li starosta ze své funkce odvolán nebo se funkce vzdal a není-li současně zvolen nový starosta, vykonává jeho pravomoc až do zvolení starosty místostarosta, kterého určilo zastupitelstvo obce k zastupování starosty </a:t>
            </a:r>
          </a:p>
          <a:p>
            <a:pPr marL="342900" lvl="1" indent="-342900">
              <a:buFont typeface="Arial" panose="020B0604020202020204" pitchFamily="34" charset="0"/>
              <a:buChar char="•"/>
            </a:pPr>
            <a:r>
              <a:rPr lang="cs-CZ" sz="2400" dirty="0">
                <a:solidFill>
                  <a:srgbClr val="232323"/>
                </a:solidFill>
              </a:rPr>
              <a:t>Odvolání nadpoloviční většinou všech členů zastupitelstva obce (lze stanovit jednacím řádem vyšší kvorum)</a:t>
            </a:r>
          </a:p>
          <a:p>
            <a:pPr marL="342900" lvl="1" indent="-342900">
              <a:buFont typeface="Arial" panose="020B0604020202020204" pitchFamily="34" charset="0"/>
              <a:buChar char="•"/>
            </a:pPr>
            <a:r>
              <a:rPr lang="cs-CZ" sz="2400" b="0" i="0" dirty="0">
                <a:solidFill>
                  <a:srgbClr val="232323"/>
                </a:solidFill>
                <a:effectLst/>
              </a:rPr>
              <a:t>Vzdání se vždy </a:t>
            </a:r>
            <a:r>
              <a:rPr lang="cs-CZ" sz="2400" dirty="0">
                <a:solidFill>
                  <a:srgbClr val="232323"/>
                </a:solidFill>
              </a:rPr>
              <a:t>do rukou zastupitelstva (judikatura!)</a:t>
            </a:r>
            <a:endParaRPr lang="cs-CZ" sz="2400" b="0" i="0" dirty="0">
              <a:solidFill>
                <a:srgbClr val="232323"/>
              </a:solidFill>
              <a:effectLst/>
            </a:endParaRPr>
          </a:p>
          <a:p>
            <a:pPr marL="342900" lvl="1" indent="-342900">
              <a:buFont typeface="Arial" panose="020B0604020202020204" pitchFamily="34" charset="0"/>
              <a:buChar char="•"/>
            </a:pPr>
            <a:r>
              <a:rPr lang="cs-CZ" sz="2400" b="0" i="0" dirty="0">
                <a:solidFill>
                  <a:srgbClr val="232323"/>
                </a:solidFill>
                <a:effectLst/>
              </a:rPr>
              <a:t>Neurčilo-li zastupitelstvo obce místostarostu k zastupování starosty nebo byl-li tento místostarosta z funkce odvolán nebo se funkce vzdal současně se starostou, pověří zastupitelstvo obce výkonem pravomoci starosty některého z členů zastupitelstva obce</a:t>
            </a:r>
            <a:endParaRPr lang="cs-CZ" sz="2400" b="1" dirty="0">
              <a:effectLst/>
              <a:ea typeface="Times New Roman" panose="02020603050405020304" pitchFamily="18" charset="0"/>
            </a:endParaRP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29730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effectLst/>
                <a:latin typeface="Calibri" panose="020F0502020204030204" pitchFamily="34" charset="0"/>
                <a:ea typeface="Times New Roman" panose="02020603050405020304" pitchFamily="18" charset="0"/>
              </a:rPr>
              <a:t>Starosta a jeho pracovní režim</a:t>
            </a:r>
            <a:endParaRPr lang="cs-CZ" sz="4000" b="1" dirty="0">
              <a:latin typeface="Calibri" panose="020F0502020204030204" pitchFamily="34" charset="0"/>
            </a:endParaRP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0" indent="0" algn="just">
              <a:buNone/>
            </a:pPr>
            <a:r>
              <a:rPr lang="cs-CZ" sz="2200" dirty="0">
                <a:cs typeface="Times New Roman" panose="02020603050405020304" pitchFamily="18" charset="0"/>
              </a:rPr>
              <a:t>O jaké postavení se nejedná:</a:t>
            </a:r>
          </a:p>
          <a:p>
            <a:pPr marL="285750" indent="-285750" algn="just">
              <a:buFont typeface="Arial" panose="020B0604020202020204" pitchFamily="34" charset="0"/>
              <a:buChar char="•"/>
            </a:pPr>
            <a:r>
              <a:rPr lang="cs-CZ" sz="2200" dirty="0">
                <a:cs typeface="Times New Roman" panose="02020603050405020304" pitchFamily="18" charset="0"/>
              </a:rPr>
              <a:t>o pracovněprávní ani obdobný vztah</a:t>
            </a:r>
          </a:p>
          <a:p>
            <a:pPr marL="0" indent="0" algn="just">
              <a:buNone/>
            </a:pPr>
            <a:endParaRPr lang="cs-CZ" sz="2200" dirty="0">
              <a:cs typeface="Times New Roman" panose="02020603050405020304" pitchFamily="18" charset="0"/>
            </a:endParaRPr>
          </a:p>
          <a:p>
            <a:pPr marL="0" indent="0" algn="just">
              <a:buNone/>
            </a:pPr>
            <a:r>
              <a:rPr lang="cs-CZ" sz="2200" b="1" dirty="0">
                <a:cs typeface="Times New Roman" panose="02020603050405020304" pitchFamily="18" charset="0"/>
              </a:rPr>
              <a:t>Proč ne? </a:t>
            </a:r>
          </a:p>
          <a:p>
            <a:pPr marL="285750" indent="-285750" algn="just">
              <a:buFont typeface="Arial" panose="020B0604020202020204" pitchFamily="34" charset="0"/>
              <a:buChar char="•"/>
            </a:pPr>
            <a:r>
              <a:rPr lang="cs-CZ" sz="2200" dirty="0">
                <a:cs typeface="Times New Roman" panose="02020603050405020304" pitchFamily="18" charset="0"/>
              </a:rPr>
              <a:t>Definice pracovněprávního vztahu dle § 1 písm. a) zákoníku práce: právní vztahy vznikající při výkonu závislé práce mezi zaměstnanci a zaměstnavateli</a:t>
            </a:r>
          </a:p>
          <a:p>
            <a:pPr marL="285750" indent="-285750" algn="just">
              <a:buFont typeface="Arial" panose="020B0604020202020204" pitchFamily="34" charset="0"/>
              <a:buChar char="•"/>
            </a:pPr>
            <a:r>
              <a:rPr lang="cs-CZ" sz="2200" dirty="0">
                <a:cs typeface="Times New Roman" panose="02020603050405020304" pitchFamily="18" charset="0"/>
              </a:rPr>
              <a:t>Definice závislé práce dle § 2 odst.1 zákoníku práce: práce, která je vykonávána ve vztahu nadřízenosti zaměstnavatele a podřízenosti zaměstnance, jménem zaměstnavatele, podle pokynů zaměstnavatele a zaměstnanec ji pro zaměstnavatele vykonává osobně</a:t>
            </a:r>
          </a:p>
          <a:p>
            <a:pPr marL="285750" indent="-285750" algn="just">
              <a:buFont typeface="Arial" panose="020B0604020202020204" pitchFamily="34" charset="0"/>
              <a:buChar char="•"/>
            </a:pPr>
            <a:endParaRPr lang="cs-CZ" sz="2200" dirty="0">
              <a:cs typeface="Times New Roman" panose="02020603050405020304" pitchFamily="18" charset="0"/>
            </a:endParaRPr>
          </a:p>
          <a:p>
            <a:pPr algn="just"/>
            <a:r>
              <a:rPr lang="cs-CZ" sz="2200" dirty="0">
                <a:cs typeface="Times New Roman" panose="02020603050405020304" pitchFamily="18" charset="0"/>
              </a:rPr>
              <a:t>Režim práce 24/7</a:t>
            </a: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8419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effectLst/>
                <a:latin typeface="Calibri" panose="020F0502020204030204" pitchFamily="34" charset="0"/>
                <a:ea typeface="Times New Roman" panose="02020603050405020304" pitchFamily="18" charset="0"/>
              </a:rPr>
              <a:t>Starosta a jeho pracovní režim</a:t>
            </a:r>
            <a:endParaRPr lang="cs-CZ" sz="4000" b="1" dirty="0">
              <a:latin typeface="Calibri" panose="020F0502020204030204" pitchFamily="34" charset="0"/>
            </a:endParaRP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a:xfrm>
            <a:off x="488302" y="1600201"/>
            <a:ext cx="10972800" cy="4525963"/>
          </a:xfrm>
        </p:spPr>
        <p:txBody>
          <a:bodyPr>
            <a:normAutofit/>
          </a:bodyPr>
          <a:lstStyle/>
          <a:p>
            <a:pPr marL="0" indent="0" algn="just">
              <a:buNone/>
            </a:pPr>
            <a:r>
              <a:rPr lang="cs-CZ" sz="2200" dirty="0">
                <a:cs typeface="Times New Roman" panose="02020603050405020304" pitchFamily="18" charset="0"/>
              </a:rPr>
              <a:t>Starosta oproti zaměstnanci:</a:t>
            </a:r>
          </a:p>
          <a:p>
            <a:pPr marL="342900" indent="-342900" algn="just">
              <a:buFont typeface="Arial" panose="020B0604020202020204" pitchFamily="34" charset="0"/>
              <a:buChar char="•"/>
            </a:pPr>
            <a:r>
              <a:rPr lang="cs-CZ" sz="2200" dirty="0">
                <a:cs typeface="Times New Roman" panose="02020603050405020304" pitchFamily="18" charset="0"/>
              </a:rPr>
              <a:t>Dle § 69 odst. 4 obecního zřízení: Člen zastupitelstva obce vykonává svůj mandát osobně a v souladu se svým slibem a není přitom </a:t>
            </a:r>
            <a:r>
              <a:rPr lang="cs-CZ" sz="2200" b="1" dirty="0">
                <a:cs typeface="Times New Roman" panose="02020603050405020304" pitchFamily="18" charset="0"/>
              </a:rPr>
              <a:t>vázán žádnými příkazy </a:t>
            </a:r>
            <a:r>
              <a:rPr lang="cs-CZ" sz="2200" dirty="0">
                <a:cs typeface="Times New Roman" panose="02020603050405020304" pitchFamily="18" charset="0"/>
              </a:rPr>
              <a:t>(tzv. volný mandát, opak imperativního)</a:t>
            </a:r>
          </a:p>
          <a:p>
            <a:pPr algn="just"/>
            <a:endParaRPr lang="cs-CZ" sz="2200" dirty="0">
              <a:cs typeface="Times New Roman" panose="02020603050405020304" pitchFamily="18" charset="0"/>
            </a:endParaRPr>
          </a:p>
          <a:p>
            <a:pPr marL="342900" indent="-342900" algn="just">
              <a:buFont typeface="Arial" panose="020B0604020202020204" pitchFamily="34" charset="0"/>
              <a:buChar char="•"/>
            </a:pPr>
            <a:r>
              <a:rPr lang="cs-CZ" sz="2200" dirty="0">
                <a:cs typeface="Times New Roman" panose="02020603050405020304" pitchFamily="18" charset="0"/>
              </a:rPr>
              <a:t>Vázán je pouze slibem, složeným na prvním zasedání: </a:t>
            </a:r>
          </a:p>
          <a:p>
            <a:pPr algn="just"/>
            <a:r>
              <a:rPr lang="cs-CZ" sz="2200" i="1" dirty="0">
                <a:cs typeface="Times New Roman" panose="02020603050405020304" pitchFamily="18" charset="0"/>
              </a:rPr>
              <a:t>Slibuji věrnost České republice. Slibuji na svou čest a svědomí, že svoji funkci budu vykonávat svědomitě, v zájmu obce (města, městyse) a jejích (jeho) občanů a řídit se Ústavou a zákony České republiky.</a:t>
            </a: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914943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effectLst/>
                <a:latin typeface="Calibri" panose="020F0502020204030204" pitchFamily="34" charset="0"/>
                <a:ea typeface="Times New Roman" panose="02020603050405020304" pitchFamily="18" charset="0"/>
              </a:rPr>
              <a:t>Starosta a jeho pracovní režim</a:t>
            </a:r>
            <a:endParaRPr lang="cs-CZ" sz="4000" b="1" dirty="0">
              <a:latin typeface="Calibri" panose="020F0502020204030204" pitchFamily="34" charset="0"/>
            </a:endParaRP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a:xfrm>
            <a:off x="712237" y="1417638"/>
            <a:ext cx="10972800" cy="4525963"/>
          </a:xfrm>
        </p:spPr>
        <p:txBody>
          <a:bodyPr>
            <a:normAutofit/>
          </a:bodyPr>
          <a:lstStyle/>
          <a:p>
            <a:pPr marL="0" indent="0" algn="just">
              <a:buNone/>
            </a:pPr>
            <a:r>
              <a:rPr lang="cs-CZ" sz="2400" dirty="0">
                <a:cs typeface="Times New Roman" panose="02020603050405020304" pitchFamily="18" charset="0"/>
              </a:rPr>
              <a:t>Funkce člena zastupitelstva obce (tedy i starosty) je neslučitelná:</a:t>
            </a:r>
          </a:p>
          <a:p>
            <a:pPr marL="0" indent="0" algn="just">
              <a:buNone/>
            </a:pPr>
            <a:endParaRPr lang="cs-CZ" sz="2400" dirty="0">
              <a:cs typeface="Times New Roman" panose="02020603050405020304" pitchFamily="18" charset="0"/>
            </a:endParaRPr>
          </a:p>
          <a:p>
            <a:pPr marL="342900" indent="-342900" algn="just">
              <a:buFont typeface="Arial" panose="020B0604020202020204" pitchFamily="34" charset="0"/>
              <a:buChar char="•"/>
            </a:pPr>
            <a:r>
              <a:rPr lang="cs-CZ" sz="2400" dirty="0">
                <a:cs typeface="Times New Roman" panose="02020603050405020304" pitchFamily="18" charset="0"/>
              </a:rPr>
              <a:t>s funkcí vykonávanou zaměstnancem této obce, zařazeným do obecního úřadu této obce, krajského nebo finančního úřadu </a:t>
            </a:r>
          </a:p>
          <a:p>
            <a:pPr algn="just"/>
            <a:endParaRPr lang="cs-CZ" sz="2400" dirty="0">
              <a:cs typeface="Times New Roman" panose="02020603050405020304" pitchFamily="18" charset="0"/>
            </a:endParaRPr>
          </a:p>
          <a:p>
            <a:pPr marL="342900" indent="-342900" algn="just">
              <a:buFont typeface="Arial" panose="020B0604020202020204" pitchFamily="34" charset="0"/>
              <a:buChar char="•"/>
            </a:pPr>
            <a:r>
              <a:rPr lang="cs-CZ" sz="2400" dirty="0">
                <a:cs typeface="Times New Roman" panose="02020603050405020304" pitchFamily="18" charset="0"/>
              </a:rPr>
              <a:t>pouze za podmínky, že zaměstnanec vykonává přímo státní správu vztahující se k územní působnosti příslušné obce, nebo za podmínky, že jde o zaměstnance jmenovaného</a:t>
            </a: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04693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effectLst/>
                <a:latin typeface="Calibri" panose="020F0502020204030204" pitchFamily="34" charset="0"/>
                <a:ea typeface="Times New Roman" panose="02020603050405020304" pitchFamily="18" charset="0"/>
              </a:rPr>
              <a:t>Starosta a jeho pracovní režim</a:t>
            </a:r>
            <a:endParaRPr lang="cs-CZ" sz="4000" b="1" dirty="0">
              <a:latin typeface="Calibri" panose="020F0502020204030204" pitchFamily="34" charset="0"/>
            </a:endParaRP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a:xfrm>
            <a:off x="712237" y="1417638"/>
            <a:ext cx="10972800" cy="4525963"/>
          </a:xfrm>
        </p:spPr>
        <p:txBody>
          <a:bodyPr>
            <a:normAutofit/>
          </a:bodyPr>
          <a:lstStyle/>
          <a:p>
            <a:pPr marL="457200" lvl="1" indent="0">
              <a:buNone/>
            </a:pPr>
            <a:endParaRPr lang="cs-CZ"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cs-CZ" sz="2200" dirty="0">
                <a:cs typeface="Times New Roman" panose="02020603050405020304" pitchFamily="18" charset="0"/>
              </a:rPr>
              <a:t>Definice § 71 odst. 1 zákona o obcích:</a:t>
            </a:r>
          </a:p>
          <a:p>
            <a:pPr marL="0" indent="0" algn="just">
              <a:buNone/>
            </a:pPr>
            <a:r>
              <a:rPr lang="cs-CZ" sz="2200" b="1" dirty="0">
                <a:cs typeface="Times New Roman" panose="02020603050405020304" pitchFamily="18" charset="0"/>
              </a:rPr>
              <a:t>Starosta obce, který je pro výkon funkce uvolněný</a:t>
            </a:r>
          </a:p>
          <a:p>
            <a:pPr marL="0" indent="0" algn="just">
              <a:buNone/>
            </a:pPr>
            <a:r>
              <a:rPr lang="cs-CZ" sz="2200" dirty="0">
                <a:cs typeface="Times New Roman" panose="02020603050405020304" pitchFamily="18" charset="0"/>
              </a:rPr>
              <a:t>(pozitivní vymezení)</a:t>
            </a:r>
          </a:p>
          <a:p>
            <a:pPr marL="0" indent="0" algn="just">
              <a:buNone/>
            </a:pPr>
            <a:r>
              <a:rPr lang="cs-CZ" sz="2200" dirty="0">
                <a:cs typeface="Times New Roman" panose="02020603050405020304" pitchFamily="18" charset="0"/>
              </a:rPr>
              <a:t>Členové zastupitelstva obce zvolení do funkcí, jež zastupitelstvo obce určilo jako funkce, pro které budou členové zastupitelstva obce uvolněni.</a:t>
            </a:r>
          </a:p>
          <a:p>
            <a:pPr marL="0" indent="0" algn="just">
              <a:buNone/>
            </a:pPr>
            <a:r>
              <a:rPr lang="cs-CZ" sz="2200" dirty="0">
                <a:cs typeface="Times New Roman" panose="02020603050405020304" pitchFamily="18" charset="0"/>
              </a:rPr>
              <a:t> </a:t>
            </a:r>
          </a:p>
          <a:p>
            <a:pPr marL="0" indent="0" algn="just">
              <a:buNone/>
            </a:pPr>
            <a:r>
              <a:rPr lang="cs-CZ" sz="2200" b="1" dirty="0">
                <a:cs typeface="Times New Roman" panose="02020603050405020304" pitchFamily="18" charset="0"/>
              </a:rPr>
              <a:t>Starosta obce, který je pro výkon funkce neuvolněný</a:t>
            </a:r>
          </a:p>
          <a:p>
            <a:pPr marL="0" indent="0" algn="just">
              <a:buNone/>
            </a:pPr>
            <a:r>
              <a:rPr lang="cs-CZ" sz="2200" dirty="0">
                <a:cs typeface="Times New Roman" panose="02020603050405020304" pitchFamily="18" charset="0"/>
              </a:rPr>
              <a:t>(negativní vymezení)</a:t>
            </a:r>
          </a:p>
          <a:p>
            <a:pPr marL="0" indent="0" algn="just">
              <a:buNone/>
            </a:pPr>
            <a:r>
              <a:rPr lang="cs-CZ" sz="2200" dirty="0">
                <a:cs typeface="Times New Roman" panose="02020603050405020304" pitchFamily="18" charset="0"/>
              </a:rPr>
              <a:t>Ostatní členové zastupitelstva obce.</a:t>
            </a: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2064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b="1" dirty="0">
                <a:effectLst/>
                <a:latin typeface="Calibri" panose="020F0502020204030204" pitchFamily="34" charset="0"/>
                <a:ea typeface="Times New Roman" panose="02020603050405020304" pitchFamily="18" charset="0"/>
              </a:rPr>
              <a:t>Starosta a jeho pracovní režim</a:t>
            </a:r>
            <a:endParaRPr lang="cs-CZ" sz="4000" b="1" dirty="0">
              <a:latin typeface="Calibri" panose="020F0502020204030204" pitchFamily="34" charset="0"/>
            </a:endParaRP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a:xfrm>
            <a:off x="712237" y="1417638"/>
            <a:ext cx="10972800" cy="4525963"/>
          </a:xfrm>
        </p:spPr>
        <p:txBody>
          <a:bodyPr>
            <a:normAutofit/>
          </a:bodyPr>
          <a:lstStyle/>
          <a:p>
            <a:pPr marL="0" lvl="1" indent="0" algn="just">
              <a:buNone/>
            </a:pPr>
            <a:r>
              <a:rPr lang="cs-CZ" sz="1800" dirty="0">
                <a:cs typeface="Times New Roman" panose="02020603050405020304" pitchFamily="18" charset="0"/>
              </a:rPr>
              <a:t>V</a:t>
            </a:r>
            <a:r>
              <a:rPr lang="cs-CZ" sz="2200" dirty="0">
                <a:cs typeface="Times New Roman" panose="02020603050405020304" pitchFamily="18" charset="0"/>
              </a:rPr>
              <a:t> čem je základní rozdíl:</a:t>
            </a:r>
          </a:p>
          <a:p>
            <a:pPr lvl="1" algn="just">
              <a:buFont typeface="Arial" panose="020B0604020202020204" pitchFamily="34" charset="0"/>
              <a:buChar char="•"/>
            </a:pPr>
            <a:r>
              <a:rPr lang="cs-CZ" sz="2200" dirty="0">
                <a:cs typeface="Times New Roman" panose="02020603050405020304" pitchFamily="18" charset="0"/>
              </a:rPr>
              <a:t>Odměna uvolněného obligatorní ode dne zvolení do funkce, v určitých momentech je považován za zaměstnance</a:t>
            </a:r>
          </a:p>
          <a:p>
            <a:pPr lvl="1" algn="just">
              <a:buFont typeface="Arial" panose="020B0604020202020204" pitchFamily="34" charset="0"/>
              <a:buChar char="•"/>
            </a:pPr>
            <a:r>
              <a:rPr lang="cs-CZ" sz="2200" dirty="0">
                <a:cs typeface="Times New Roman" panose="02020603050405020304" pitchFamily="18" charset="0"/>
              </a:rPr>
              <a:t>Odměna neuvolněného fakultativní ode dne, od kterého rozhodne zastupitelstvo</a:t>
            </a:r>
          </a:p>
          <a:p>
            <a:pPr marL="0" indent="0" algn="just">
              <a:buNone/>
            </a:pPr>
            <a:endParaRPr lang="cs-CZ" sz="2200" dirty="0">
              <a:cs typeface="Times New Roman" panose="02020603050405020304" pitchFamily="18" charset="0"/>
            </a:endParaRPr>
          </a:p>
          <a:p>
            <a:pPr marL="0" indent="0" algn="just">
              <a:buNone/>
            </a:pPr>
            <a:r>
              <a:rPr lang="cs-CZ" sz="2200" dirty="0">
                <a:cs typeface="Times New Roman" panose="02020603050405020304" pitchFamily="18" charset="0"/>
              </a:rPr>
              <a:t>Zákoník práce v § 200 označuje toto období uvolněného starosty jako </a:t>
            </a:r>
            <a:r>
              <a:rPr lang="cs-CZ" sz="2200" b="1" dirty="0">
                <a:cs typeface="Times New Roman" panose="02020603050405020304" pitchFamily="18" charset="0"/>
              </a:rPr>
              <a:t>důležité osobní překážky na straně zaměstnance </a:t>
            </a:r>
            <a:r>
              <a:rPr lang="cs-CZ" sz="2200" dirty="0">
                <a:cs typeface="Times New Roman" panose="02020603050405020304" pitchFamily="18" charset="0"/>
              </a:rPr>
              <a:t>z důvodu obecného zájmu.</a:t>
            </a:r>
          </a:p>
          <a:p>
            <a:pPr marL="0" indent="0" algn="just">
              <a:buNone/>
            </a:pPr>
            <a:endParaRPr lang="cs-CZ" sz="2200" dirty="0">
              <a:cs typeface="Times New Roman" panose="02020603050405020304" pitchFamily="18" charset="0"/>
            </a:endParaRPr>
          </a:p>
          <a:p>
            <a:pPr marL="0" indent="0" algn="just">
              <a:buNone/>
            </a:pPr>
            <a:r>
              <a:rPr lang="cs-CZ" sz="2000" dirty="0">
                <a:cs typeface="Times New Roman" panose="02020603050405020304" pitchFamily="18" charset="0"/>
              </a:rPr>
              <a:t>Podmínky realizace této překážky stanovuje § 201 zákoníku práce:</a:t>
            </a:r>
          </a:p>
          <a:p>
            <a:pPr marL="342900" indent="-342900" algn="just">
              <a:buFont typeface="Arial" panose="020B0604020202020204" pitchFamily="34" charset="0"/>
              <a:buChar char="•"/>
            </a:pPr>
            <a:r>
              <a:rPr lang="cs-CZ" sz="2000" dirty="0">
                <a:cs typeface="Times New Roman" panose="02020603050405020304" pitchFamily="18" charset="0"/>
              </a:rPr>
              <a:t>Období musí být vymezeno časově nebo funkčním obdobím</a:t>
            </a:r>
          </a:p>
          <a:p>
            <a:pPr marL="342900" indent="-342900" algn="just">
              <a:buFont typeface="Arial" panose="020B0604020202020204" pitchFamily="34" charset="0"/>
              <a:buChar char="•"/>
            </a:pPr>
            <a:r>
              <a:rPr lang="cs-CZ" sz="2000" dirty="0">
                <a:cs typeface="Times New Roman" panose="02020603050405020304" pitchFamily="18" charset="0"/>
              </a:rPr>
              <a:t>Funkce je obsazovaná na základě přímé nebo nepřímé volby nebo jmenováním</a:t>
            </a:r>
          </a:p>
          <a:p>
            <a:pPr marL="0" indent="0" algn="just">
              <a:buNone/>
            </a:pPr>
            <a:endParaRPr lang="cs-CZ" sz="2200" dirty="0">
              <a:cs typeface="Times New Roman" panose="02020603050405020304" pitchFamily="18" charset="0"/>
            </a:endParaRPr>
          </a:p>
          <a:p>
            <a:pPr lvl="1" algn="just"/>
            <a:endParaRPr lang="cs-CZ" sz="2200" dirty="0">
              <a:latin typeface="Arial" panose="020B0604020202020204" pitchFamily="34" charset="0"/>
              <a:cs typeface="Times New Roman" panose="02020603050405020304" pitchFamily="18" charset="0"/>
            </a:endParaRPr>
          </a:p>
          <a:p>
            <a:pPr lvl="0"/>
            <a:endParaRPr lang="cs-CZ"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8691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b="1" dirty="0"/>
          </a:p>
        </p:txBody>
      </p:sp>
      <p:sp>
        <p:nvSpPr>
          <p:cNvPr id="3" name="Zástupný symbol pro obsah 2"/>
          <p:cNvSpPr>
            <a:spLocks noGrp="1"/>
          </p:cNvSpPr>
          <p:nvPr>
            <p:ph sz="quarter" idx="1"/>
          </p:nvPr>
        </p:nvSpPr>
        <p:spPr/>
        <p:txBody>
          <a:bodyPr>
            <a:normAutofit/>
          </a:bodyPr>
          <a:lstStyle/>
          <a:p>
            <a:pPr algn="just"/>
            <a:r>
              <a:rPr lang="cs-CZ" sz="3000" b="1" dirty="0">
                <a:cs typeface="Times New Roman" panose="02020603050405020304" pitchFamily="18" charset="0"/>
              </a:rPr>
              <a:t>Neuvolněný starosta</a:t>
            </a:r>
          </a:p>
          <a:p>
            <a:pPr marL="457200" indent="-457200" algn="just">
              <a:buFont typeface="Arial" panose="020B0604020202020204" pitchFamily="34" charset="0"/>
              <a:buChar char="•"/>
            </a:pPr>
            <a:r>
              <a:rPr lang="cs-CZ" sz="3000" dirty="0">
                <a:cs typeface="Times New Roman" panose="02020603050405020304" pitchFamily="18" charset="0"/>
              </a:rPr>
              <a:t>pokud zastupitelstvo obce usnesení nepřijme usnesení, náleží mu 0,3 násobek částky, která by jinak příslušela uvolněnému starostovi</a:t>
            </a:r>
          </a:p>
          <a:p>
            <a:pPr marL="457200" indent="-457200" algn="just">
              <a:buFont typeface="Arial" panose="020B0604020202020204" pitchFamily="34" charset="0"/>
              <a:buChar char="•"/>
            </a:pPr>
            <a:r>
              <a:rPr lang="cs-CZ" sz="3000" dirty="0">
                <a:cs typeface="Times New Roman" panose="02020603050405020304" pitchFamily="18" charset="0"/>
              </a:rPr>
              <a:t>Zastupitelstvo může schválit neuvolněnému starostovi 0,3-0,6 násobek toho, co by příslušelo uvolněnému</a:t>
            </a:r>
          </a:p>
          <a:p>
            <a:pPr marL="457200" indent="-457200" algn="just">
              <a:buFont typeface="Arial" panose="020B0604020202020204" pitchFamily="34" charset="0"/>
              <a:buChar char="•"/>
            </a:pPr>
            <a:endParaRPr lang="cs-CZ" sz="3000" dirty="0">
              <a:cs typeface="Times New Roman" panose="02020603050405020304" pitchFamily="18" charset="0"/>
            </a:endParaRPr>
          </a:p>
          <a:p>
            <a:pPr algn="just"/>
            <a:r>
              <a:rPr lang="cs-CZ" sz="3000" dirty="0">
                <a:cs typeface="Times New Roman" panose="02020603050405020304" pitchFamily="18" charset="0"/>
              </a:rPr>
              <a:t>§ 71 odst. 4 zákona o obcích – starostovi nelze </a:t>
            </a:r>
            <a:r>
              <a:rPr lang="cs-CZ" sz="3000" b="1" dirty="0">
                <a:cs typeface="Times New Roman" panose="02020603050405020304" pitchFamily="18" charset="0"/>
              </a:rPr>
              <a:t>poskytnout dar </a:t>
            </a:r>
            <a:r>
              <a:rPr lang="cs-CZ" sz="3000" dirty="0">
                <a:cs typeface="Times New Roman" panose="02020603050405020304" pitchFamily="18" charset="0"/>
              </a:rPr>
              <a:t>v souvislosti s výkonem funkce, a to ani po skončení výkonu funkce.</a:t>
            </a:r>
          </a:p>
          <a:p>
            <a:pPr algn="just"/>
            <a:endParaRPr lang="cs-CZ" sz="3000" dirty="0">
              <a:cs typeface="Times New Roman" panose="02020603050405020304" pitchFamily="18" charset="0"/>
            </a:endParaRPr>
          </a:p>
        </p:txBody>
      </p:sp>
    </p:spTree>
    <p:extLst>
      <p:ext uri="{BB962C8B-B14F-4D97-AF65-F5344CB8AC3E}">
        <p14:creationId xmlns:p14="http://schemas.microsoft.com/office/powerpoint/2010/main" val="3516982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712236" y="1684176"/>
            <a:ext cx="10972800" cy="4525963"/>
          </a:xfrm>
        </p:spPr>
        <p:txBody>
          <a:bodyPr>
            <a:normAutofit/>
          </a:bodyPr>
          <a:lstStyle/>
          <a:p>
            <a:pPr algn="just"/>
            <a:r>
              <a:rPr lang="cs-CZ" sz="2800" b="1" dirty="0">
                <a:cs typeface="Times New Roman" panose="02020603050405020304" pitchFamily="18" charset="0"/>
              </a:rPr>
              <a:t>Pravidla platná pro obě skupiny:</a:t>
            </a:r>
          </a:p>
          <a:p>
            <a:pPr marL="457200" indent="-457200" algn="just">
              <a:buFont typeface="Arial" panose="020B0604020202020204" pitchFamily="34" charset="0"/>
              <a:buChar char="•"/>
            </a:pPr>
            <a:r>
              <a:rPr lang="cs-CZ" sz="2800" dirty="0">
                <a:cs typeface="Times New Roman" panose="02020603050405020304" pitchFamily="18" charset="0"/>
              </a:rPr>
              <a:t>Odměna se poskytuje měsíčně </a:t>
            </a:r>
          </a:p>
          <a:p>
            <a:pPr marL="457200" indent="-457200" algn="just">
              <a:buFont typeface="Arial" panose="020B0604020202020204" pitchFamily="34" charset="0"/>
              <a:buChar char="•"/>
            </a:pPr>
            <a:r>
              <a:rPr lang="cs-CZ" sz="2800" dirty="0">
                <a:cs typeface="Times New Roman" panose="02020603050405020304" pitchFamily="18" charset="0"/>
              </a:rPr>
              <a:t>Pokud člen zastupitelstva obce vykonával funkci jen po část měsíce, náleží mu za tento měsíc odměna ve výši násobku jedné třicetiny jeho odměny a počtu kalendářních dnů, po které funkci v daném měsíci vykonával.</a:t>
            </a:r>
          </a:p>
          <a:p>
            <a:pPr marL="457200" indent="-457200" algn="just">
              <a:buFont typeface="Arial" panose="020B0604020202020204" pitchFamily="34" charset="0"/>
              <a:buChar char="•"/>
            </a:pPr>
            <a:r>
              <a:rPr lang="cs-CZ" sz="2800" dirty="0">
                <a:cs typeface="Times New Roman" panose="02020603050405020304" pitchFamily="18" charset="0"/>
              </a:rPr>
              <a:t>Usnesení o odměnách pozbývá účinnosti ukončením funkčního období zastupitelstva obce, které odměnu stanovilo = každé zastupitelstvo pro sebe!</a:t>
            </a:r>
          </a:p>
        </p:txBody>
      </p:sp>
    </p:spTree>
    <p:extLst>
      <p:ext uri="{BB962C8B-B14F-4D97-AF65-F5344CB8AC3E}">
        <p14:creationId xmlns:p14="http://schemas.microsoft.com/office/powerpoint/2010/main" val="1733675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b="1" dirty="0"/>
          </a:p>
        </p:txBody>
      </p:sp>
      <p:sp>
        <p:nvSpPr>
          <p:cNvPr id="3" name="Zástupný symbol pro obsah 2"/>
          <p:cNvSpPr>
            <a:spLocks noGrp="1"/>
          </p:cNvSpPr>
          <p:nvPr>
            <p:ph sz="quarter" idx="1"/>
          </p:nvPr>
        </p:nvSpPr>
        <p:spPr/>
        <p:txBody>
          <a:bodyPr>
            <a:normAutofit fontScale="92500" lnSpcReduction="10000"/>
          </a:bodyPr>
          <a:lstStyle/>
          <a:p>
            <a:pPr algn="just"/>
            <a:r>
              <a:rPr lang="cs-CZ" sz="2800" b="1" dirty="0">
                <a:cs typeface="Times New Roman" panose="02020603050405020304" pitchFamily="18" charset="0"/>
              </a:rPr>
              <a:t>Příloha č. 1 k zákonu o obcích – velikostní kategorie obcí</a:t>
            </a:r>
          </a:p>
          <a:p>
            <a:pPr marL="457200" indent="-457200" algn="just">
              <a:buFont typeface="Arial" panose="020B0604020202020204" pitchFamily="34" charset="0"/>
              <a:buChar char="•"/>
            </a:pPr>
            <a:r>
              <a:rPr lang="cs-CZ" sz="2800" dirty="0">
                <a:cs typeface="Times New Roman" panose="02020603050405020304" pitchFamily="18" charset="0"/>
              </a:rPr>
              <a:t>Počet obyvatel se zjišťuje k 1. lednu kalendářního roku, ve kterém se konaly volby (tzn. letos po volbách k 01.01.2022)</a:t>
            </a:r>
          </a:p>
          <a:p>
            <a:pPr algn="just"/>
            <a:r>
              <a:rPr lang="cs-CZ" sz="2800" b="1" dirty="0">
                <a:cs typeface="Times New Roman" panose="02020603050405020304" pitchFamily="18" charset="0"/>
              </a:rPr>
              <a:t>Změny počtu obyvatel:</a:t>
            </a:r>
          </a:p>
          <a:p>
            <a:pPr algn="just"/>
            <a:r>
              <a:rPr lang="cs-CZ" sz="2800" dirty="0">
                <a:cs typeface="Times New Roman" panose="02020603050405020304" pitchFamily="18" charset="0"/>
              </a:rPr>
              <a:t>změny o více než 20 % tak, že dojde ke změně zařazení obce ve velikostní kategorii obcí, náleží od 1. ledna následujícího kalendářního roku</a:t>
            </a:r>
          </a:p>
          <a:p>
            <a:pPr marL="354013" lvl="1" indent="-260350" algn="just">
              <a:buFont typeface="Arial" panose="020B0604020202020204" pitchFamily="34" charset="0"/>
              <a:buChar char="•"/>
            </a:pPr>
            <a:r>
              <a:rPr lang="cs-CZ" dirty="0">
                <a:cs typeface="Times New Roman" panose="02020603050405020304" pitchFamily="18" charset="0"/>
              </a:rPr>
              <a:t>uvolněnému členovi zastupitelstva obce odměna ve výši odpovídající velikostní kategorii obce,</a:t>
            </a:r>
          </a:p>
          <a:p>
            <a:pPr marL="354013" lvl="1" indent="-260350" algn="just">
              <a:buFont typeface="Arial" panose="020B0604020202020204" pitchFamily="34" charset="0"/>
              <a:buChar char="•"/>
            </a:pPr>
            <a:r>
              <a:rPr lang="cs-CZ" dirty="0">
                <a:cs typeface="Times New Roman" panose="02020603050405020304" pitchFamily="18" charset="0"/>
              </a:rPr>
              <a:t>neuvolněnému členovi zastupitelstva obce dosavadní odměna, pokud nepřesahuje maximální výši odměny pro příslušnou velikostní kategorii obce, jinak mu přísluší odměna v maximální výši.</a:t>
            </a:r>
          </a:p>
        </p:txBody>
      </p:sp>
    </p:spTree>
    <p:extLst>
      <p:ext uri="{BB962C8B-B14F-4D97-AF65-F5344CB8AC3E}">
        <p14:creationId xmlns:p14="http://schemas.microsoft.com/office/powerpoint/2010/main" val="2133324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b="1" dirty="0"/>
          </a:p>
        </p:txBody>
      </p:sp>
      <p:sp>
        <p:nvSpPr>
          <p:cNvPr id="3" name="Zástupný symbol pro obsah 2"/>
          <p:cNvSpPr>
            <a:spLocks noGrp="1"/>
          </p:cNvSpPr>
          <p:nvPr>
            <p:ph sz="quarter" idx="1"/>
          </p:nvPr>
        </p:nvSpPr>
        <p:spPr/>
        <p:txBody>
          <a:bodyPr>
            <a:normAutofit/>
          </a:bodyPr>
          <a:lstStyle/>
          <a:p>
            <a:pPr algn="just"/>
            <a:r>
              <a:rPr lang="cs-CZ" sz="2600" dirty="0">
                <a:cs typeface="Times New Roman" panose="02020603050405020304" pitchFamily="18" charset="0"/>
              </a:rPr>
              <a:t>Odměna se zaokrouhluje se na celé Kč nahoru.</a:t>
            </a:r>
          </a:p>
          <a:p>
            <a:pPr algn="just"/>
            <a:endParaRPr lang="cs-CZ" sz="2600" dirty="0">
              <a:cs typeface="Times New Roman" panose="02020603050405020304" pitchFamily="18" charset="0"/>
            </a:endParaRPr>
          </a:p>
          <a:p>
            <a:pPr algn="just"/>
            <a:r>
              <a:rPr lang="cs-CZ" sz="2600" dirty="0">
                <a:cs typeface="Times New Roman" panose="02020603050405020304" pitchFamily="18" charset="0"/>
              </a:rPr>
              <a:t>Navýšení </a:t>
            </a:r>
            <a:r>
              <a:rPr lang="cs-CZ" sz="2600" b="1" dirty="0">
                <a:cs typeface="Times New Roman" panose="02020603050405020304" pitchFamily="18" charset="0"/>
              </a:rPr>
              <a:t>až o 2000 Kč </a:t>
            </a:r>
            <a:r>
              <a:rPr lang="cs-CZ" sz="2600" dirty="0">
                <a:cs typeface="Times New Roman" panose="02020603050405020304" pitchFamily="18" charset="0"/>
              </a:rPr>
              <a:t>měsíčně nad maximální částku:</a:t>
            </a:r>
          </a:p>
          <a:p>
            <a:pPr marL="457200" indent="-457200" algn="just">
              <a:buFont typeface="Arial" panose="020B0604020202020204" pitchFamily="34" charset="0"/>
              <a:buChar char="•"/>
            </a:pPr>
            <a:r>
              <a:rPr lang="cs-CZ" sz="2600" dirty="0">
                <a:cs typeface="Times New Roman" panose="02020603050405020304" pitchFamily="18" charset="0"/>
              </a:rPr>
              <a:t>tomu, kdo je oprávněn přijímat prohlášení snoubenců</a:t>
            </a:r>
          </a:p>
          <a:p>
            <a:pPr marL="457200" indent="-457200" algn="just">
              <a:buFont typeface="Arial" panose="020B0604020202020204" pitchFamily="34" charset="0"/>
              <a:buChar char="•"/>
            </a:pPr>
            <a:r>
              <a:rPr lang="cs-CZ" sz="2600" dirty="0">
                <a:cs typeface="Times New Roman" panose="02020603050405020304" pitchFamily="18" charset="0"/>
              </a:rPr>
              <a:t>tomu, kdo je pověřen řízením městské policie</a:t>
            </a:r>
          </a:p>
          <a:p>
            <a:pPr algn="just"/>
            <a:endParaRPr lang="cs-CZ" sz="2600" dirty="0">
              <a:cs typeface="Times New Roman" panose="02020603050405020304" pitchFamily="18" charset="0"/>
            </a:endParaRPr>
          </a:p>
          <a:p>
            <a:pPr algn="just"/>
            <a:r>
              <a:rPr lang="cs-CZ" sz="2600" dirty="0">
                <a:cs typeface="Times New Roman" panose="02020603050405020304" pitchFamily="18" charset="0"/>
              </a:rPr>
              <a:t>Nelze přiznat řízení obecní policie starostovi a starostovi ani místostarostovi za obřady – činnosti vyplývají výslovně z titulu jejich funkce.</a:t>
            </a:r>
          </a:p>
          <a:p>
            <a:pPr algn="just"/>
            <a:endParaRPr lang="cs-CZ" b="1" dirty="0"/>
          </a:p>
        </p:txBody>
      </p:sp>
    </p:spTree>
    <p:extLst>
      <p:ext uri="{BB962C8B-B14F-4D97-AF65-F5344CB8AC3E}">
        <p14:creationId xmlns:p14="http://schemas.microsoft.com/office/powerpoint/2010/main" val="1259702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262188"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p:txBody>
          <a:bodyPr>
            <a:normAutofit fontScale="85000" lnSpcReduction="10000"/>
          </a:bodyPr>
          <a:lstStyle/>
          <a:p>
            <a:r>
              <a:rPr lang="cs-CZ" sz="3100" b="1" dirty="0">
                <a:latin typeface="+mj-lt"/>
                <a:cs typeface="Times New Roman" panose="02020603050405020304" pitchFamily="18" charset="0"/>
              </a:rPr>
              <a:t>Mimořádné odměny</a:t>
            </a:r>
          </a:p>
          <a:p>
            <a:pPr algn="just"/>
            <a:r>
              <a:rPr lang="cs-CZ" sz="3100" b="1" dirty="0">
                <a:latin typeface="+mj-lt"/>
                <a:cs typeface="Times New Roman" panose="02020603050405020304" pitchFamily="18" charset="0"/>
              </a:rPr>
              <a:t>Uvolněný člen</a:t>
            </a:r>
          </a:p>
          <a:p>
            <a:pPr marL="457200" indent="-457200" algn="just">
              <a:buFont typeface="Arial" panose="020B0604020202020204" pitchFamily="34" charset="0"/>
              <a:buChar char="•"/>
            </a:pPr>
            <a:r>
              <a:rPr lang="cs-CZ" sz="3100" dirty="0">
                <a:latin typeface="+mj-lt"/>
                <a:cs typeface="Times New Roman" panose="02020603050405020304" pitchFamily="18" charset="0"/>
              </a:rPr>
              <a:t>Souhrnná výše mimořádných odměn poskytnutých v kalendářním roce ne více jak dvojnásobek nejvyšší odměny, která mu v průběhu tohoto kalendářního roku náležela za výkon jím zastávaných funkcí za měsíc.</a:t>
            </a:r>
          </a:p>
          <a:p>
            <a:pPr algn="just"/>
            <a:r>
              <a:rPr lang="cs-CZ" sz="3100" b="1" dirty="0">
                <a:latin typeface="+mj-lt"/>
                <a:cs typeface="Times New Roman" panose="02020603050405020304" pitchFamily="18" charset="0"/>
              </a:rPr>
              <a:t>Neuvolněný člen</a:t>
            </a:r>
          </a:p>
          <a:p>
            <a:pPr marL="457200" indent="-457200" algn="just">
              <a:buFont typeface="Arial" panose="020B0604020202020204" pitchFamily="34" charset="0"/>
              <a:buChar char="•"/>
            </a:pPr>
            <a:r>
              <a:rPr lang="cs-CZ" sz="3100" dirty="0">
                <a:latin typeface="+mj-lt"/>
                <a:cs typeface="Times New Roman" panose="02020603050405020304" pitchFamily="18" charset="0"/>
              </a:rPr>
              <a:t>Souhrnná výše mimořádných odměn poskytnutých v kalendářním roce ne více jak dvojnásobek maximální výše odměny, kterou za výkon jím zastávané funkce nebo v souhrnu za výkon jím zastávaných funkcí za měsíc stanoví zákon a prováděcí právní předpis (tzn. ne schválené zastupitelstvem, ale možné dle zákona)</a:t>
            </a:r>
          </a:p>
          <a:p>
            <a:pPr algn="just"/>
            <a:endParaRPr lang="cs-CZ" dirty="0"/>
          </a:p>
        </p:txBody>
      </p:sp>
    </p:spTree>
    <p:extLst>
      <p:ext uri="{BB962C8B-B14F-4D97-AF65-F5344CB8AC3E}">
        <p14:creationId xmlns:p14="http://schemas.microsoft.com/office/powerpoint/2010/main" val="4183228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411478"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p:txBody>
          <a:bodyPr>
            <a:normAutofit/>
          </a:bodyPr>
          <a:lstStyle/>
          <a:p>
            <a:pPr algn="just"/>
            <a:r>
              <a:rPr lang="cs-CZ" sz="2600" b="1" dirty="0">
                <a:cs typeface="Times New Roman" panose="02020603050405020304" pitchFamily="18" charset="0"/>
              </a:rPr>
              <a:t>Odchodné </a:t>
            </a:r>
          </a:p>
          <a:p>
            <a:pPr marL="457200" indent="-457200" algn="just">
              <a:buFont typeface="Arial" panose="020B0604020202020204" pitchFamily="34" charset="0"/>
              <a:buChar char="•"/>
            </a:pPr>
            <a:r>
              <a:rPr lang="cs-CZ" sz="2600" dirty="0">
                <a:cs typeface="Times New Roman" panose="02020603050405020304" pitchFamily="18" charset="0"/>
              </a:rPr>
              <a:t>Při skončení funkčního období či zániku mandátu, vzdání se nebo odvolání z funkce (starosta, místostarosta, uvolněný člen zastupitelstvo obce) </a:t>
            </a:r>
          </a:p>
          <a:p>
            <a:pPr marL="457200" indent="-457200" algn="just">
              <a:buFont typeface="Arial" panose="020B0604020202020204" pitchFamily="34" charset="0"/>
              <a:buChar char="•"/>
            </a:pPr>
            <a:r>
              <a:rPr lang="cs-CZ" sz="2600" dirty="0">
                <a:cs typeface="Times New Roman" panose="02020603050405020304" pitchFamily="18" charset="0"/>
              </a:rPr>
              <a:t>Pro tyto účely se obec považuje za zaměstnavatele a členové zastupitelstva obce se považují za zaměstnance.</a:t>
            </a:r>
          </a:p>
          <a:p>
            <a:pPr algn="just"/>
            <a:endParaRPr lang="cs-CZ" sz="2600" dirty="0">
              <a:cs typeface="Times New Roman" panose="02020603050405020304" pitchFamily="18" charset="0"/>
            </a:endParaRPr>
          </a:p>
          <a:p>
            <a:pPr algn="just"/>
            <a:r>
              <a:rPr lang="cs-CZ" sz="2600" b="1" dirty="0">
                <a:cs typeface="Times New Roman" panose="02020603050405020304" pitchFamily="18" charset="0"/>
              </a:rPr>
              <a:t>Výše:</a:t>
            </a:r>
          </a:p>
          <a:p>
            <a:pPr marL="447675" indent="-447675" algn="just">
              <a:buFont typeface="Arial" panose="020B0604020202020204" pitchFamily="34" charset="0"/>
              <a:buChar char="•"/>
            </a:pPr>
            <a:r>
              <a:rPr lang="cs-CZ" sz="2600" dirty="0">
                <a:cs typeface="Times New Roman" panose="02020603050405020304" pitchFamily="18" charset="0"/>
              </a:rPr>
              <a:t>při skončení funkčního období či zániku mandátu 1 + 3 (max.)</a:t>
            </a:r>
          </a:p>
          <a:p>
            <a:pPr marL="447675" indent="-447675" algn="just">
              <a:buFont typeface="Arial" panose="020B0604020202020204" pitchFamily="34" charset="0"/>
              <a:buChar char="•"/>
            </a:pPr>
            <a:r>
              <a:rPr lang="cs-CZ" sz="2600" dirty="0">
                <a:cs typeface="Times New Roman" panose="02020603050405020304" pitchFamily="18" charset="0"/>
              </a:rPr>
              <a:t>v případě vzdání se/odvolání z funkce   1 + 3  (max.)</a:t>
            </a:r>
          </a:p>
          <a:p>
            <a:pPr algn="just"/>
            <a:endParaRPr lang="cs-CZ" dirty="0"/>
          </a:p>
        </p:txBody>
      </p:sp>
    </p:spTree>
    <p:extLst>
      <p:ext uri="{BB962C8B-B14F-4D97-AF65-F5344CB8AC3E}">
        <p14:creationId xmlns:p14="http://schemas.microsoft.com/office/powerpoint/2010/main" val="15484504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609600" y="1618862"/>
            <a:ext cx="10972800" cy="4525963"/>
          </a:xfrm>
        </p:spPr>
        <p:txBody>
          <a:bodyPr>
            <a:noAutofit/>
          </a:bodyPr>
          <a:lstStyle/>
          <a:p>
            <a:pPr algn="just"/>
            <a:r>
              <a:rPr lang="cs-CZ" sz="2600" b="1" dirty="0">
                <a:latin typeface="+mj-lt"/>
                <a:cs typeface="Times New Roman" panose="02020603050405020304" pitchFamily="18" charset="0"/>
              </a:rPr>
              <a:t>Dovolená</a:t>
            </a:r>
          </a:p>
          <a:p>
            <a:pPr algn="just"/>
            <a:r>
              <a:rPr lang="cs-CZ" sz="2600" dirty="0">
                <a:latin typeface="+mj-lt"/>
                <a:cs typeface="Times New Roman" panose="02020603050405020304" pitchFamily="18" charset="0"/>
              </a:rPr>
              <a:t>Uvolněný člen zastupitelstva obce má nárok na dovolenou v délce 5 týdnů za kalendářní rok, přičemž nejvýše 25 dnů dovolené může připadnout na pondělí až pátek, pokud tento den není svátkem.</a:t>
            </a:r>
          </a:p>
          <a:p>
            <a:pPr algn="just"/>
            <a:endParaRPr lang="cs-CZ" sz="2600" dirty="0">
              <a:latin typeface="+mj-lt"/>
              <a:cs typeface="Times New Roman" panose="02020603050405020304" pitchFamily="18" charset="0"/>
            </a:endParaRPr>
          </a:p>
          <a:p>
            <a:pPr algn="just"/>
            <a:r>
              <a:rPr lang="cs-CZ" sz="2600" dirty="0">
                <a:latin typeface="+mj-lt"/>
                <a:cs typeface="Times New Roman" panose="02020603050405020304" pitchFamily="18" charset="0"/>
              </a:rPr>
              <a:t>Pokud výkon funkce uvolněného člena zastupitelstva obce netrvá po dobu celého kalendářního roku, má nárok na poměrnou část dovolené, která činí za každý i započatý kalendářní měsíc výkonu funkce </a:t>
            </a:r>
            <a:r>
              <a:rPr lang="cs-CZ" sz="2600" b="1" dirty="0">
                <a:latin typeface="+mj-lt"/>
                <a:cs typeface="Times New Roman" panose="02020603050405020304" pitchFamily="18" charset="0"/>
              </a:rPr>
              <a:t>jednu dvanáctinu dovolené </a:t>
            </a:r>
            <a:r>
              <a:rPr lang="cs-CZ" sz="2600" dirty="0">
                <a:latin typeface="+mj-lt"/>
                <a:cs typeface="Times New Roman" panose="02020603050405020304" pitchFamily="18" charset="0"/>
              </a:rPr>
              <a:t>za kalendářní rok.</a:t>
            </a:r>
          </a:p>
          <a:p>
            <a:pPr algn="just"/>
            <a:r>
              <a:rPr lang="cs-CZ" sz="2600" dirty="0">
                <a:latin typeface="+mj-lt"/>
                <a:cs typeface="Times New Roman" panose="02020603050405020304" pitchFamily="18" charset="0"/>
              </a:rPr>
              <a:t>Odměna se za dobu čerpání dovolené nekrátí.</a:t>
            </a:r>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840416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609600" y="1618862"/>
            <a:ext cx="10972800" cy="4525963"/>
          </a:xfrm>
        </p:spPr>
        <p:txBody>
          <a:bodyPr>
            <a:noAutofit/>
          </a:bodyPr>
          <a:lstStyle/>
          <a:p>
            <a:pPr marL="0" indent="0" algn="just">
              <a:buNone/>
            </a:pPr>
            <a:r>
              <a:rPr lang="cs-CZ" sz="2800" dirty="0"/>
              <a:t>Obec </a:t>
            </a:r>
            <a:r>
              <a:rPr lang="cs-CZ" sz="2800" b="1" dirty="0"/>
              <a:t>poskytne (obligatorně!)</a:t>
            </a:r>
            <a:r>
              <a:rPr lang="cs-CZ" sz="2800" dirty="0"/>
              <a:t> uvolněnému členovi zastupitelstva obce též tu část dovolené, kterou nevyčerpal u svého zaměstnavatele před uvolněním k výkonu veřejné funkce.</a:t>
            </a:r>
          </a:p>
          <a:p>
            <a:pPr marL="0" indent="0" algn="just">
              <a:buNone/>
            </a:pPr>
            <a:r>
              <a:rPr lang="cs-CZ" sz="2800" dirty="0"/>
              <a:t>Nevyčerpal-li uvolněný člen zastupitelstva obce dovolenou nebo její část v průběhu příslušného kalendářního roku, převádí se mu nárok na ni do bezprostředně následujícího kalendářního roku, v němž se eviduje jako nevyčerpaná dovolená z předchozího kalendářního roku a čerpá se přednostně. </a:t>
            </a:r>
          </a:p>
          <a:p>
            <a:pPr marL="0" indent="0" algn="just">
              <a:buNone/>
            </a:pPr>
            <a:r>
              <a:rPr lang="cs-CZ" sz="2800" dirty="0"/>
              <a:t>Do dalšího kalendářního roku se již tento nárok nepřevádí.</a:t>
            </a:r>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279779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609600" y="1618862"/>
            <a:ext cx="10972800" cy="4525963"/>
          </a:xfrm>
        </p:spPr>
        <p:txBody>
          <a:bodyPr>
            <a:noAutofit/>
          </a:bodyPr>
          <a:lstStyle/>
          <a:p>
            <a:pPr marL="342900" indent="-342900" algn="just">
              <a:buFont typeface="Arial" panose="020B0604020202020204" pitchFamily="34" charset="0"/>
              <a:buChar char="•"/>
            </a:pPr>
            <a:r>
              <a:rPr lang="cs-CZ" sz="2000" dirty="0"/>
              <a:t>Nevyčerpal-li uvolněný člen zastupitelstva obce, který </a:t>
            </a:r>
            <a:r>
              <a:rPr lang="cs-CZ" sz="2000" b="1" dirty="0"/>
              <a:t>je</a:t>
            </a:r>
            <a:r>
              <a:rPr lang="cs-CZ" sz="2000" dirty="0"/>
              <a:t> ke dni ukončení výkonu funkce </a:t>
            </a:r>
            <a:r>
              <a:rPr lang="cs-CZ" sz="2000" b="1" dirty="0"/>
              <a:t>v pracovním nebo jiném obdobném poměru,</a:t>
            </a:r>
            <a:r>
              <a:rPr lang="cs-CZ" sz="2000" dirty="0"/>
              <a:t> poměrnou část dovolené za kalendářní rok, ve kterém došlo k ukončení uvolnění pro výkon funkce, může mu na základě jeho žádosti obec poskytnout náhradu za nevyčerpanou dovolenou nebo její část. Uvolňující zaměstnavatel poskytne zbývající část dovolené za příslušný kalendářní rok, která nebyla vyčerpána nebo nahrazena. Nevyčerpaná dovolená z předchozího kalendářního roku se nepřevádí ani ji nelze nahradit.</a:t>
            </a:r>
          </a:p>
          <a:p>
            <a:pPr marL="285750" indent="-285750" algn="just">
              <a:buFont typeface="Arial" panose="020B0604020202020204" pitchFamily="34" charset="0"/>
              <a:buChar char="•"/>
            </a:pPr>
            <a:r>
              <a:rPr lang="cs-CZ" sz="2000" dirty="0"/>
              <a:t>Nevyčerpal-li uvolněný člen zastupitelstva obce, který ke dni ukončení výkonu funkce </a:t>
            </a:r>
            <a:r>
              <a:rPr lang="cs-CZ" sz="2000" b="1" dirty="0"/>
              <a:t>není v pracovním nebo jiném obdobném poměru,</a:t>
            </a:r>
            <a:r>
              <a:rPr lang="cs-CZ" sz="2000" dirty="0"/>
              <a:t> poměrnou část dovolené  za kalendářní rok, ve kterém došlo k ukončení uvolnění pro výkon funkce, poskytne mu obec náhradu za nevyčerpanou dovolenou. Nevyčerpaná dovolená z předchozího kalendářního roku se nenahrazuje.</a:t>
            </a:r>
          </a:p>
          <a:p>
            <a:pPr marL="285750" indent="-285750" algn="just">
              <a:buFont typeface="Arial" panose="020B0604020202020204" pitchFamily="34" charset="0"/>
              <a:buChar char="•"/>
            </a:pPr>
            <a:r>
              <a:rPr lang="cs-CZ" sz="2000" dirty="0"/>
              <a:t>Náhrada za nevyčerpanou dovolenou se určí jako násobek počtu kalendářních dnů, za které je poskytována, a jedné třicetiny odměny, která náleží uvolněnému členovi zastupitelstva obce ke dni ukončení výkonu funkce.</a:t>
            </a:r>
          </a:p>
          <a:p>
            <a:pPr marL="342900" indent="-342900" algn="just">
              <a:buFont typeface="Arial" panose="020B0604020202020204" pitchFamily="34" charset="0"/>
              <a:buChar char="•"/>
            </a:pPr>
            <a:endParaRPr lang="cs-CZ" sz="2000" dirty="0"/>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2283690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609600" y="1618862"/>
            <a:ext cx="10972800" cy="4525963"/>
          </a:xfrm>
        </p:spPr>
        <p:txBody>
          <a:bodyPr>
            <a:noAutofit/>
          </a:bodyPr>
          <a:lstStyle/>
          <a:p>
            <a:pPr marL="0" indent="0" algn="just">
              <a:buNone/>
            </a:pPr>
            <a:r>
              <a:rPr lang="cs-CZ" sz="2000" b="1" dirty="0"/>
              <a:t>Dovolená</a:t>
            </a:r>
          </a:p>
          <a:p>
            <a:pPr marL="0" indent="0" algn="just">
              <a:buNone/>
            </a:pPr>
            <a:r>
              <a:rPr lang="cs-CZ" sz="2000" b="1" dirty="0"/>
              <a:t>Shrnutí:</a:t>
            </a:r>
          </a:p>
          <a:p>
            <a:pPr marL="342900" indent="-342900" algn="just">
              <a:buFont typeface="Arial" panose="020B0604020202020204" pitchFamily="34" charset="0"/>
              <a:buChar char="•"/>
            </a:pPr>
            <a:r>
              <a:rPr lang="cs-CZ" sz="2000" dirty="0"/>
              <a:t>Uvolněný člen v pracovním poměru – požádá-li zastupitelstvo, může se proplatit náhrada</a:t>
            </a:r>
          </a:p>
          <a:p>
            <a:pPr marL="342900" indent="-342900" algn="just">
              <a:buFont typeface="Arial" panose="020B0604020202020204" pitchFamily="34" charset="0"/>
              <a:buChar char="•"/>
            </a:pPr>
            <a:r>
              <a:rPr lang="cs-CZ" sz="2000" dirty="0"/>
              <a:t>Uvolněný člen není v pracovním poměru – poskytne se náhrada.</a:t>
            </a:r>
          </a:p>
          <a:p>
            <a:pPr marL="0" indent="0" algn="just">
              <a:buNone/>
            </a:pPr>
            <a:endParaRPr lang="cs-CZ" sz="2000" dirty="0"/>
          </a:p>
          <a:p>
            <a:pPr marL="0" indent="0" algn="just">
              <a:buNone/>
            </a:pPr>
            <a:r>
              <a:rPr lang="cs-CZ" sz="2000" dirty="0"/>
              <a:t>Vyčerpal-li uvolněný člen zastupitelstva obce dovolenou v rozsahu větším, než mu náleží, posuzuje se odměna za každý den čerpání dovolené nad rámec zákonného nároku jako přeplatek poskytnuté odměny.</a:t>
            </a:r>
          </a:p>
          <a:p>
            <a:pPr marL="0" indent="0" algn="just">
              <a:buNone/>
            </a:pPr>
            <a:r>
              <a:rPr lang="cs-CZ" sz="2000" dirty="0"/>
              <a:t> </a:t>
            </a:r>
          </a:p>
          <a:p>
            <a:pPr marL="0" indent="0" algn="just">
              <a:buNone/>
            </a:pPr>
            <a:r>
              <a:rPr lang="cs-CZ" sz="2000" dirty="0"/>
              <a:t>Obecní úřad vede evidenci o čerpání dovolené uvolněných členů zastupitelstva obce. Člen zastupitelstva obce oznámí předem čerpání dovolené obecnímu úřadu prostřednictvím starosty.</a:t>
            </a:r>
          </a:p>
          <a:p>
            <a:pPr marL="342900" indent="-342900" algn="just">
              <a:buFont typeface="Arial" panose="020B0604020202020204" pitchFamily="34" charset="0"/>
              <a:buChar char="•"/>
            </a:pPr>
            <a:endParaRPr lang="cs-CZ" sz="2000" dirty="0"/>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8294618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609600" y="1618862"/>
            <a:ext cx="10972800" cy="4525963"/>
          </a:xfrm>
        </p:spPr>
        <p:txBody>
          <a:bodyPr>
            <a:noAutofit/>
          </a:bodyPr>
          <a:lstStyle/>
          <a:p>
            <a:pPr marL="0" indent="0" algn="just">
              <a:buNone/>
            </a:pPr>
            <a:r>
              <a:rPr lang="cs-CZ" sz="2600" b="1" dirty="0"/>
              <a:t>Mimořádné nebo zvláštní situace</a:t>
            </a:r>
          </a:p>
          <a:p>
            <a:pPr marL="457200" indent="-457200" algn="just">
              <a:buFont typeface="Arial" panose="020B0604020202020204" pitchFamily="34" charset="0"/>
              <a:buChar char="•"/>
            </a:pPr>
            <a:r>
              <a:rPr lang="cs-CZ" sz="2600" dirty="0"/>
              <a:t>Místostarostovi, který po dobu delší než 4 týdny nepřetržitě zastupoval starostu (nepřítomnost, nevykonává funkci pro DPN, karanténu atd. nebo dovolenou) v plném rozsahu jeho funkce náleží od prvního dne zastupování odměna ve výši, která by v daném období náležela starostovi, je-li tato odměna vyšší.</a:t>
            </a:r>
          </a:p>
          <a:p>
            <a:pPr marL="457200" indent="-457200" algn="just">
              <a:buFont typeface="Arial" panose="020B0604020202020204" pitchFamily="34" charset="0"/>
              <a:buChar char="•"/>
            </a:pPr>
            <a:r>
              <a:rPr lang="cs-CZ" sz="2600" dirty="0"/>
              <a:t>Členovi zastupitelstva obce, který byl zastupitelstvem obce pověřen výkonem pravomocí starosty podle § 103 odst. 6 zákon a obcích (při odvolání nebo vzdání se funkce do doby zvolení nového), náleží odměna ve výši, která by v daném období náležela starostovi, je-li tato odměna vyšší.</a:t>
            </a:r>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3000322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609600" y="1618862"/>
            <a:ext cx="10972800" cy="4525963"/>
          </a:xfrm>
        </p:spPr>
        <p:txBody>
          <a:bodyPr>
            <a:noAutofit/>
          </a:bodyPr>
          <a:lstStyle/>
          <a:p>
            <a:pPr marL="0" indent="0" algn="just">
              <a:spcBef>
                <a:spcPts val="0"/>
              </a:spcBef>
              <a:buNone/>
            </a:pPr>
            <a:r>
              <a:rPr lang="cs-CZ" sz="2400" b="1" dirty="0"/>
              <a:t>Jiná plnění pro všechny členy zastupitelstva:</a:t>
            </a:r>
          </a:p>
          <a:p>
            <a:pPr marL="0" indent="0" algn="just">
              <a:spcBef>
                <a:spcPts val="0"/>
              </a:spcBef>
              <a:buNone/>
            </a:pPr>
            <a:r>
              <a:rPr lang="cs-CZ" sz="2400" dirty="0"/>
              <a:t>Členovi zastupitelstva obce lze z peněžního fondu nebo z rozpočtu obce poskytnout</a:t>
            </a:r>
          </a:p>
          <a:p>
            <a:pPr marL="342900" indent="-342900" algn="just">
              <a:spcBef>
                <a:spcPts val="0"/>
              </a:spcBef>
              <a:buFont typeface="Arial" panose="020B0604020202020204" pitchFamily="34" charset="0"/>
              <a:buChar char="•"/>
            </a:pPr>
            <a:r>
              <a:rPr lang="cs-CZ" sz="2400" dirty="0"/>
              <a:t>příspěvek na úhradu zvýšených nákladů na úpravu zevnějšku, jde-li o starostu, místostarostu nebo člena zastupitelstva obce pověřeného k přijímání projevu vůle snoubenců, že spolu vstupují do manželství</a:t>
            </a:r>
          </a:p>
          <a:p>
            <a:pPr marL="342900" indent="-342900" algn="just">
              <a:spcBef>
                <a:spcPts val="0"/>
              </a:spcBef>
              <a:buFont typeface="Arial" panose="020B0604020202020204" pitchFamily="34" charset="0"/>
              <a:buChar char="•"/>
            </a:pPr>
            <a:r>
              <a:rPr lang="cs-CZ" sz="2400" dirty="0"/>
              <a:t>příspěvek na úhradu zvýšených nákladů na úpravu zevnějšku v souvislosti se zastupováním obce na veřejných občanských obřadech,</a:t>
            </a:r>
          </a:p>
          <a:p>
            <a:pPr marL="342900" indent="-342900" algn="just">
              <a:spcBef>
                <a:spcPts val="0"/>
              </a:spcBef>
              <a:buFont typeface="Arial" panose="020B0604020202020204" pitchFamily="34" charset="0"/>
              <a:buChar char="•"/>
            </a:pPr>
            <a:r>
              <a:rPr lang="cs-CZ" sz="2400" dirty="0"/>
              <a:t>příspěvek na podporu vzdělávání v souvislosti s výkonem funkce člena zastupitelstva obce,</a:t>
            </a:r>
          </a:p>
          <a:p>
            <a:pPr marL="342900" indent="-342900" algn="just">
              <a:spcBef>
                <a:spcPts val="0"/>
              </a:spcBef>
              <a:buFont typeface="Arial" panose="020B0604020202020204" pitchFamily="34" charset="0"/>
              <a:buChar char="•"/>
            </a:pPr>
            <a:r>
              <a:rPr lang="cs-CZ" sz="2400" dirty="0"/>
              <a:t>odměnu při významném životním výročí,</a:t>
            </a:r>
          </a:p>
          <a:p>
            <a:pPr marL="342900" indent="-342900" algn="just">
              <a:spcBef>
                <a:spcPts val="0"/>
              </a:spcBef>
              <a:buFont typeface="Arial" panose="020B0604020202020204" pitchFamily="34" charset="0"/>
              <a:buChar char="•"/>
            </a:pPr>
            <a:r>
              <a:rPr lang="cs-CZ" sz="2400" dirty="0"/>
              <a:t>příspěvek na pojištění rizik spojených s výkonem funkce člena zastupitelstva obce</a:t>
            </a:r>
          </a:p>
          <a:p>
            <a:pPr marL="342900" indent="-342900" algn="just">
              <a:buFont typeface="Arial" panose="020B0604020202020204" pitchFamily="34" charset="0"/>
              <a:buChar char="•"/>
            </a:pPr>
            <a:endParaRPr lang="cs-CZ" sz="2000" dirty="0"/>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5562001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478972" y="1609532"/>
            <a:ext cx="10972800" cy="4525963"/>
          </a:xfrm>
        </p:spPr>
        <p:txBody>
          <a:bodyPr>
            <a:noAutofit/>
          </a:bodyPr>
          <a:lstStyle/>
          <a:p>
            <a:pPr marL="0" indent="0" algn="just">
              <a:spcBef>
                <a:spcPts val="0"/>
              </a:spcBef>
              <a:buNone/>
            </a:pPr>
            <a:r>
              <a:rPr lang="cs-CZ" sz="2400" b="1" dirty="0"/>
              <a:t>Pouze uvolněnému členu zastupitelstva:</a:t>
            </a:r>
          </a:p>
          <a:p>
            <a:pPr marL="342900" indent="-342900" algn="just">
              <a:spcBef>
                <a:spcPts val="0"/>
              </a:spcBef>
              <a:buFont typeface="Arial" panose="020B0604020202020204" pitchFamily="34" charset="0"/>
              <a:buChar char="•"/>
            </a:pPr>
            <a:r>
              <a:rPr lang="cs-CZ" sz="2400" dirty="0"/>
              <a:t>příspěvek na stravování</a:t>
            </a:r>
          </a:p>
          <a:p>
            <a:pPr marL="342900" indent="-342900" algn="just">
              <a:spcBef>
                <a:spcPts val="0"/>
              </a:spcBef>
              <a:buFont typeface="Arial" panose="020B0604020202020204" pitchFamily="34" charset="0"/>
              <a:buChar char="•"/>
            </a:pPr>
            <a:r>
              <a:rPr lang="cs-CZ" sz="2400" dirty="0"/>
              <a:t>příspěvek na penzijní připojištění se státním příspěvkem, doplňkové penzijní spoření nebo životní pojištění</a:t>
            </a:r>
          </a:p>
          <a:p>
            <a:pPr marL="342900" indent="-342900" algn="just">
              <a:spcBef>
                <a:spcPts val="0"/>
              </a:spcBef>
              <a:buFont typeface="Arial" panose="020B0604020202020204" pitchFamily="34" charset="0"/>
              <a:buChar char="•"/>
            </a:pPr>
            <a:r>
              <a:rPr lang="cs-CZ" sz="2400" dirty="0"/>
              <a:t>příspěvek na podporu zdravotních, kulturních a sportovních aktivit</a:t>
            </a:r>
          </a:p>
          <a:p>
            <a:pPr marL="342900" indent="-342900" algn="just">
              <a:spcBef>
                <a:spcPts val="0"/>
              </a:spcBef>
              <a:buFont typeface="Arial" panose="020B0604020202020204" pitchFamily="34" charset="0"/>
              <a:buChar char="•"/>
            </a:pPr>
            <a:r>
              <a:rPr lang="cs-CZ" sz="2400" dirty="0"/>
              <a:t>příspěvek na rekreaci</a:t>
            </a:r>
          </a:p>
          <a:p>
            <a:pPr algn="just">
              <a:spcBef>
                <a:spcPts val="0"/>
              </a:spcBef>
            </a:pPr>
            <a:endParaRPr lang="cs-CZ" sz="2400" dirty="0"/>
          </a:p>
          <a:p>
            <a:pPr marL="0" indent="0" algn="just">
              <a:spcBef>
                <a:spcPts val="0"/>
              </a:spcBef>
              <a:buNone/>
            </a:pPr>
            <a:r>
              <a:rPr lang="cs-CZ" sz="2400" dirty="0"/>
              <a:t>Plnění lze členovi zastupitelstva obce poskytnout za obdobných podmínek a v obdobné výši </a:t>
            </a:r>
            <a:r>
              <a:rPr lang="cs-CZ" sz="2400" b="1" dirty="0"/>
              <a:t>jako zaměstnancům obce.</a:t>
            </a:r>
          </a:p>
          <a:p>
            <a:pPr marL="342900" indent="-342900" algn="just">
              <a:buFont typeface="Arial" panose="020B0604020202020204" pitchFamily="34" charset="0"/>
              <a:buChar char="•"/>
            </a:pPr>
            <a:endParaRPr lang="cs-CZ" sz="2000" dirty="0"/>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0287595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478972" y="1609532"/>
            <a:ext cx="10972800" cy="4525963"/>
          </a:xfrm>
        </p:spPr>
        <p:txBody>
          <a:bodyPr>
            <a:noAutofit/>
          </a:bodyPr>
          <a:lstStyle/>
          <a:p>
            <a:pPr marL="0" indent="0" algn="just">
              <a:buNone/>
            </a:pPr>
            <a:r>
              <a:rPr lang="cs-CZ" sz="2400" b="1" dirty="0"/>
              <a:t>Jiná plnění</a:t>
            </a:r>
          </a:p>
          <a:p>
            <a:pPr marL="342900" indent="-342900" algn="just">
              <a:buFont typeface="Arial" panose="020B0604020202020204" pitchFamily="34" charset="0"/>
              <a:buChar char="•"/>
            </a:pPr>
            <a:r>
              <a:rPr lang="cs-CZ" sz="2400" dirty="0"/>
              <a:t>Členovi zastupitelstva obce </a:t>
            </a:r>
            <a:r>
              <a:rPr lang="cs-CZ" sz="2400" b="1" dirty="0"/>
              <a:t>náleží</a:t>
            </a:r>
            <a:r>
              <a:rPr lang="cs-CZ" sz="2400" dirty="0"/>
              <a:t> v souvislosti s výkonem jeho funkce cestovní náhrady ve výši a za podmínek stanovených právními předpisy platnými pro zaměstnance obce a v jejich mezích podle pravidel pro poskytování cestovních náhrad členům zastupitelstva obce, stanovených zastupitelstvem obce.</a:t>
            </a:r>
          </a:p>
          <a:p>
            <a:pPr marL="0" indent="0" algn="just">
              <a:buNone/>
            </a:pPr>
            <a:r>
              <a:rPr lang="cs-CZ" sz="2400" dirty="0"/>
              <a:t> </a:t>
            </a:r>
          </a:p>
          <a:p>
            <a:pPr marL="342900" indent="-342900" algn="just">
              <a:buFont typeface="Arial" panose="020B0604020202020204" pitchFamily="34" charset="0"/>
              <a:buChar char="•"/>
            </a:pPr>
            <a:r>
              <a:rPr lang="cs-CZ" sz="2400" dirty="0"/>
              <a:t>Zastupitelstvo obce může stanovit, že za pravidelné pracoviště člena zastupitelstva obce pro účely cestovních náhrad se považuje místo jeho trvalého pobytu.</a:t>
            </a:r>
          </a:p>
          <a:p>
            <a:pPr marL="342900" indent="-342900" algn="just">
              <a:buFont typeface="Arial" panose="020B0604020202020204" pitchFamily="34" charset="0"/>
              <a:buChar char="•"/>
            </a:pPr>
            <a:endParaRPr lang="cs-CZ" sz="2000" dirty="0"/>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890971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r>
              <a:rPr lang="cs-CZ" sz="4400" b="1" dirty="0">
                <a:effectLst/>
                <a:latin typeface="Calibri" panose="020F0502020204030204" pitchFamily="34" charset="0"/>
                <a:ea typeface="Times New Roman" panose="02020603050405020304" pitchFamily="18" charset="0"/>
              </a:rPr>
              <a:t>Starosta a jeho pracovní režim</a:t>
            </a:r>
            <a:endParaRPr lang="cs-CZ" dirty="0"/>
          </a:p>
        </p:txBody>
      </p:sp>
      <p:sp>
        <p:nvSpPr>
          <p:cNvPr id="3" name="Zástupný symbol pro obsah 2"/>
          <p:cNvSpPr>
            <a:spLocks noGrp="1"/>
          </p:cNvSpPr>
          <p:nvPr>
            <p:ph sz="quarter" idx="1"/>
          </p:nvPr>
        </p:nvSpPr>
        <p:spPr>
          <a:xfrm>
            <a:off x="506963" y="1618863"/>
            <a:ext cx="10972800" cy="4525963"/>
          </a:xfrm>
        </p:spPr>
        <p:txBody>
          <a:bodyPr>
            <a:noAutofit/>
          </a:bodyPr>
          <a:lstStyle/>
          <a:p>
            <a:pPr marL="0" indent="0" algn="just">
              <a:buNone/>
            </a:pPr>
            <a:r>
              <a:rPr lang="cs-CZ" sz="2400" b="1" dirty="0"/>
              <a:t>Jiná plnění</a:t>
            </a:r>
          </a:p>
          <a:p>
            <a:pPr marL="342900" indent="-342900" algn="just">
              <a:buFont typeface="Arial" panose="020B0604020202020204" pitchFamily="34" charset="0"/>
              <a:buChar char="•"/>
            </a:pPr>
            <a:r>
              <a:rPr lang="cs-CZ" sz="2400" dirty="0"/>
              <a:t>Nestanoví-li v pravidlech pro poskytování cestovních náhrad členům zastupitelstva obce zastupitelstvo obce jinak, podmínky, které mohou ovlivnit poskytování a výši cestovních náhrad, zejména dobu a místo nástupu a ukončení cesty, místo plnění úkolů, způsob dopravy a ubytování, určuje členům zastupitelstva obce před zahájením pracovní cesty písemně starosta.</a:t>
            </a:r>
          </a:p>
          <a:p>
            <a:pPr marL="342900" indent="-342900" algn="just">
              <a:buFont typeface="Arial" panose="020B0604020202020204" pitchFamily="34" charset="0"/>
              <a:buChar char="•"/>
            </a:pPr>
            <a:r>
              <a:rPr lang="cs-CZ" sz="2400" dirty="0"/>
              <a:t>Stanoví-li tak zastupitelstvo obce, náleží členovi zastupitelstva obce náhrada za opotřebení vlastního zařízení nebo jiných předmětů nezbytných k výkonu funkce člena zastupitelstva obce. To neplatí pro používání motorového vozidla, u kterého se poskytování náhrad řídí pravidly jako pro zaměstnance.</a:t>
            </a:r>
          </a:p>
          <a:p>
            <a:pPr marL="342900" indent="-342900" algn="just">
              <a:buFont typeface="Arial" panose="020B0604020202020204" pitchFamily="34" charset="0"/>
              <a:buChar char="•"/>
            </a:pPr>
            <a:endParaRPr lang="cs-CZ" sz="2000" dirty="0"/>
          </a:p>
          <a:p>
            <a:pPr algn="just"/>
            <a:endParaRPr lang="cs-CZ" dirty="0"/>
          </a:p>
          <a:p>
            <a:pPr algn="just"/>
            <a:endParaRPr lang="cs-CZ" dirty="0"/>
          </a:p>
          <a:p>
            <a:pPr algn="just"/>
            <a:r>
              <a:rPr lang="cs-CZ" dirty="0"/>
              <a:t> </a:t>
            </a:r>
          </a:p>
        </p:txBody>
      </p:sp>
    </p:spTree>
    <p:extLst>
      <p:ext uri="{BB962C8B-B14F-4D97-AF65-F5344CB8AC3E}">
        <p14:creationId xmlns:p14="http://schemas.microsoft.com/office/powerpoint/2010/main" val="1822701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pPr lvl="0"/>
            <a:r>
              <a:rPr lang="cs-CZ" sz="4400" b="1" dirty="0">
                <a:effectLst/>
                <a:latin typeface="Calibri" panose="020F0502020204030204" pitchFamily="34" charset="0"/>
                <a:ea typeface="Times New Roman" panose="02020603050405020304" pitchFamily="18" charset="0"/>
              </a:rPr>
              <a:t>Právo pro neprávníky</a:t>
            </a:r>
            <a:endParaRPr lang="cs-CZ" sz="4400" b="1" dirty="0">
              <a:effectLst/>
              <a:latin typeface="Times New Roman" panose="02020603050405020304" pitchFamily="18" charset="0"/>
              <a:ea typeface="Times New Roman" panose="02020603050405020304" pitchFamily="18" charset="0"/>
            </a:endParaRPr>
          </a:p>
        </p:txBody>
      </p:sp>
      <p:sp>
        <p:nvSpPr>
          <p:cNvPr id="3" name="Zástupný symbol pro obsah 2"/>
          <p:cNvSpPr>
            <a:spLocks noGrp="1"/>
          </p:cNvSpPr>
          <p:nvPr>
            <p:ph sz="quarter" idx="1"/>
          </p:nvPr>
        </p:nvSpPr>
        <p:spPr>
          <a:xfrm>
            <a:off x="506963" y="1618863"/>
            <a:ext cx="10972800" cy="4525963"/>
          </a:xfrm>
        </p:spPr>
        <p:txBody>
          <a:bodyPr>
            <a:noAutofit/>
          </a:bodyPr>
          <a:lstStyle/>
          <a:p>
            <a:pPr marL="342900" indent="-342900" algn="just">
              <a:buFont typeface="Arial" panose="020B0604020202020204" pitchFamily="34" charset="0"/>
              <a:buChar char="•"/>
            </a:pPr>
            <a:endParaRPr lang="cs-CZ" sz="2000" dirty="0"/>
          </a:p>
          <a:p>
            <a:pPr marL="457200" indent="-457200" algn="just">
              <a:buFont typeface="Arial" panose="020B0604020202020204" pitchFamily="34" charset="0"/>
              <a:buChar char="•"/>
            </a:pPr>
            <a:r>
              <a:rPr lang="cs-CZ" dirty="0"/>
              <a:t>Právo jako normativní systém</a:t>
            </a:r>
          </a:p>
          <a:p>
            <a:pPr marL="457200" indent="-457200" algn="just">
              <a:buFont typeface="Arial" panose="020B0604020202020204" pitchFamily="34" charset="0"/>
              <a:buChar char="•"/>
            </a:pPr>
            <a:r>
              <a:rPr lang="cs-CZ" dirty="0"/>
              <a:t>Norma </a:t>
            </a:r>
            <a:r>
              <a:rPr lang="cs-CZ" dirty="0" err="1"/>
              <a:t>vrs</a:t>
            </a:r>
            <a:r>
              <a:rPr lang="cs-CZ" dirty="0"/>
              <a:t>. předpis</a:t>
            </a:r>
          </a:p>
          <a:p>
            <a:pPr marL="457200" indent="-457200" algn="just">
              <a:buFont typeface="Arial" panose="020B0604020202020204" pitchFamily="34" charset="0"/>
              <a:buChar char="•"/>
            </a:pPr>
            <a:r>
              <a:rPr lang="cs-CZ" dirty="0"/>
              <a:t>Norma pravidlo chování, právo soubor právních norem</a:t>
            </a:r>
          </a:p>
          <a:p>
            <a:pPr algn="just"/>
            <a:endParaRPr lang="cs-CZ" dirty="0"/>
          </a:p>
          <a:p>
            <a:pPr algn="just"/>
            <a:r>
              <a:rPr lang="cs-CZ" dirty="0"/>
              <a:t>Skladba normy:</a:t>
            </a:r>
          </a:p>
          <a:p>
            <a:pPr marL="457200" indent="-457200" algn="just">
              <a:buFont typeface="Arial" panose="020B0604020202020204" pitchFamily="34" charset="0"/>
              <a:buChar char="•"/>
            </a:pPr>
            <a:r>
              <a:rPr lang="cs-CZ" dirty="0"/>
              <a:t>Hypotéza, dispozice, sankce</a:t>
            </a:r>
          </a:p>
          <a:p>
            <a:pPr marL="457200" indent="-457200" algn="just">
              <a:buFont typeface="Arial" panose="020B0604020202020204" pitchFamily="34" charset="0"/>
              <a:buChar char="•"/>
            </a:pPr>
            <a:endParaRPr lang="cs-CZ" dirty="0"/>
          </a:p>
          <a:p>
            <a:pPr algn="just"/>
            <a:r>
              <a:rPr lang="cs-CZ" dirty="0"/>
              <a:t> </a:t>
            </a:r>
          </a:p>
        </p:txBody>
      </p:sp>
    </p:spTree>
    <p:extLst>
      <p:ext uri="{BB962C8B-B14F-4D97-AF65-F5344CB8AC3E}">
        <p14:creationId xmlns:p14="http://schemas.microsoft.com/office/powerpoint/2010/main" val="37931259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pPr lvl="0"/>
            <a:r>
              <a:rPr lang="cs-CZ" sz="4400" b="1" dirty="0">
                <a:effectLst/>
                <a:latin typeface="Calibri" panose="020F0502020204030204" pitchFamily="34" charset="0"/>
                <a:ea typeface="Times New Roman" panose="02020603050405020304" pitchFamily="18" charset="0"/>
              </a:rPr>
              <a:t>Právo pro neprávníky</a:t>
            </a:r>
            <a:endParaRPr lang="cs-CZ" sz="4400" b="1" dirty="0">
              <a:effectLst/>
              <a:latin typeface="Times New Roman" panose="02020603050405020304" pitchFamily="18" charset="0"/>
              <a:ea typeface="Times New Roman" panose="02020603050405020304" pitchFamily="18" charset="0"/>
            </a:endParaRPr>
          </a:p>
        </p:txBody>
      </p:sp>
      <p:sp>
        <p:nvSpPr>
          <p:cNvPr id="3" name="Zástupný symbol pro obsah 2"/>
          <p:cNvSpPr>
            <a:spLocks noGrp="1"/>
          </p:cNvSpPr>
          <p:nvPr>
            <p:ph sz="quarter" idx="1"/>
          </p:nvPr>
        </p:nvSpPr>
        <p:spPr>
          <a:xfrm>
            <a:off x="506963" y="1618863"/>
            <a:ext cx="10972800" cy="4525963"/>
          </a:xfrm>
        </p:spPr>
        <p:txBody>
          <a:bodyPr>
            <a:noAutofit/>
          </a:bodyPr>
          <a:lstStyle/>
          <a:p>
            <a:pPr marL="342900" indent="-342900" algn="just">
              <a:buFont typeface="Arial" panose="020B0604020202020204" pitchFamily="34" charset="0"/>
              <a:buChar char="•"/>
            </a:pPr>
            <a:endParaRPr lang="cs-CZ" sz="2000" dirty="0"/>
          </a:p>
          <a:p>
            <a:pPr marL="457200" indent="-457200" algn="just">
              <a:buFont typeface="Arial" panose="020B0604020202020204" pitchFamily="34" charset="0"/>
              <a:buChar char="•"/>
            </a:pPr>
            <a:r>
              <a:rPr lang="cs-CZ" dirty="0"/>
              <a:t>Psané evropské (kontinentální) právo x angloamerické</a:t>
            </a:r>
          </a:p>
          <a:p>
            <a:pPr marL="457200" indent="-457200" algn="just">
              <a:buFont typeface="Arial" panose="020B0604020202020204" pitchFamily="34" charset="0"/>
              <a:buChar char="•"/>
            </a:pPr>
            <a:r>
              <a:rPr lang="cs-CZ" dirty="0"/>
              <a:t>Sbírka zákonů jako oficiální zdroj práva</a:t>
            </a:r>
          </a:p>
          <a:p>
            <a:pPr marL="457200" indent="-457200" algn="just">
              <a:buFont typeface="Arial" panose="020B0604020202020204" pitchFamily="34" charset="0"/>
              <a:buChar char="•"/>
            </a:pPr>
            <a:r>
              <a:rPr lang="cs-CZ" dirty="0"/>
              <a:t>Právní informační systémy a jiné zdroje právních informací</a:t>
            </a:r>
          </a:p>
          <a:p>
            <a:pPr algn="just"/>
            <a:endParaRPr lang="cs-CZ" dirty="0"/>
          </a:p>
          <a:p>
            <a:pPr algn="just"/>
            <a:r>
              <a:rPr lang="cs-CZ" dirty="0"/>
              <a:t>Citujeme právní předpis:</a:t>
            </a:r>
          </a:p>
          <a:p>
            <a:pPr marL="457200" indent="-457200" algn="just">
              <a:buFont typeface="Arial" panose="020B0604020202020204" pitchFamily="34" charset="0"/>
              <a:buChar char="•"/>
            </a:pPr>
            <a:r>
              <a:rPr lang="cs-CZ" dirty="0"/>
              <a:t>V platném znění, ve znění pozdějších předpisů, ve znění zákona č. </a:t>
            </a:r>
            <a:r>
              <a:rPr lang="cs-CZ" dirty="0" err="1"/>
              <a:t>xx</a:t>
            </a:r>
            <a:r>
              <a:rPr lang="cs-CZ" dirty="0"/>
              <a:t>/</a:t>
            </a:r>
            <a:r>
              <a:rPr lang="cs-CZ" dirty="0" err="1"/>
              <a:t>xxx</a:t>
            </a:r>
            <a:endParaRPr lang="cs-CZ" dirty="0"/>
          </a:p>
          <a:p>
            <a:pPr algn="just"/>
            <a:r>
              <a:rPr lang="cs-CZ" dirty="0"/>
              <a:t> </a:t>
            </a:r>
          </a:p>
        </p:txBody>
      </p:sp>
    </p:spTree>
    <p:extLst>
      <p:ext uri="{BB962C8B-B14F-4D97-AF65-F5344CB8AC3E}">
        <p14:creationId xmlns:p14="http://schemas.microsoft.com/office/powerpoint/2010/main" val="4081253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pPr lvl="0"/>
            <a:r>
              <a:rPr lang="cs-CZ" sz="4400" b="1" dirty="0">
                <a:effectLst/>
                <a:latin typeface="Calibri" panose="020F0502020204030204" pitchFamily="34" charset="0"/>
                <a:ea typeface="Times New Roman" panose="02020603050405020304" pitchFamily="18" charset="0"/>
              </a:rPr>
              <a:t>Právo pro neprávníky</a:t>
            </a:r>
            <a:endParaRPr lang="cs-CZ" sz="4400" b="1" dirty="0">
              <a:effectLst/>
              <a:latin typeface="Times New Roman" panose="02020603050405020304" pitchFamily="18" charset="0"/>
              <a:ea typeface="Times New Roman" panose="02020603050405020304" pitchFamily="18" charset="0"/>
            </a:endParaRPr>
          </a:p>
        </p:txBody>
      </p:sp>
      <p:sp>
        <p:nvSpPr>
          <p:cNvPr id="3" name="Zástupný symbol pro obsah 2"/>
          <p:cNvSpPr>
            <a:spLocks noGrp="1"/>
          </p:cNvSpPr>
          <p:nvPr>
            <p:ph sz="quarter" idx="1"/>
          </p:nvPr>
        </p:nvSpPr>
        <p:spPr>
          <a:xfrm>
            <a:off x="506963" y="1618863"/>
            <a:ext cx="10972800" cy="4525963"/>
          </a:xfrm>
        </p:spPr>
        <p:txBody>
          <a:bodyPr>
            <a:noAutofit/>
          </a:bodyPr>
          <a:lstStyle/>
          <a:p>
            <a:pPr marL="342900" indent="-342900" algn="just">
              <a:buFont typeface="Arial" panose="020B0604020202020204" pitchFamily="34" charset="0"/>
              <a:buChar char="•"/>
            </a:pPr>
            <a:endParaRPr lang="cs-CZ" sz="2000" dirty="0"/>
          </a:p>
          <a:p>
            <a:pPr algn="just"/>
            <a:r>
              <a:rPr lang="cs-CZ" dirty="0"/>
              <a:t> </a:t>
            </a:r>
          </a:p>
        </p:txBody>
      </p:sp>
      <p:graphicFrame>
        <p:nvGraphicFramePr>
          <p:cNvPr id="4" name="Diagram 3">
            <a:extLst>
              <a:ext uri="{FF2B5EF4-FFF2-40B4-BE49-F238E27FC236}">
                <a16:creationId xmlns:a16="http://schemas.microsoft.com/office/drawing/2014/main" id="{CB81940A-F447-48C3-BD84-08C89116BE65}"/>
              </a:ext>
            </a:extLst>
          </p:cNvPr>
          <p:cNvGraphicFramePr/>
          <p:nvPr>
            <p:extLst>
              <p:ext uri="{D42A27DB-BD31-4B8C-83A1-F6EECF244321}">
                <p14:modId xmlns:p14="http://schemas.microsoft.com/office/powerpoint/2010/main" val="3431547523"/>
              </p:ext>
            </p:extLst>
          </p:nvPr>
        </p:nvGraphicFramePr>
        <p:xfrm>
          <a:off x="793102" y="1549081"/>
          <a:ext cx="9899780" cy="4254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5808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981200" y="260648"/>
            <a:ext cx="9601200" cy="1143000"/>
          </a:xfrm>
        </p:spPr>
        <p:txBody>
          <a:bodyPr/>
          <a:lstStyle/>
          <a:p>
            <a:pPr lvl="0"/>
            <a:r>
              <a:rPr lang="cs-CZ" sz="4400" b="1" dirty="0">
                <a:effectLst/>
                <a:latin typeface="Calibri" panose="020F0502020204030204" pitchFamily="34" charset="0"/>
                <a:ea typeface="Times New Roman" panose="02020603050405020304" pitchFamily="18" charset="0"/>
              </a:rPr>
              <a:t>Právo pro neprávníky</a:t>
            </a:r>
            <a:endParaRPr lang="cs-CZ" sz="4400" b="1" dirty="0">
              <a:effectLst/>
              <a:latin typeface="Times New Roman" panose="02020603050405020304" pitchFamily="18" charset="0"/>
              <a:ea typeface="Times New Roman" panose="02020603050405020304" pitchFamily="18" charset="0"/>
            </a:endParaRPr>
          </a:p>
        </p:txBody>
      </p:sp>
      <p:sp>
        <p:nvSpPr>
          <p:cNvPr id="3" name="Zástupný symbol pro obsah 2"/>
          <p:cNvSpPr>
            <a:spLocks noGrp="1"/>
          </p:cNvSpPr>
          <p:nvPr>
            <p:ph sz="quarter" idx="1"/>
          </p:nvPr>
        </p:nvSpPr>
        <p:spPr>
          <a:xfrm>
            <a:off x="506963" y="1618863"/>
            <a:ext cx="10972800" cy="4525963"/>
          </a:xfrm>
        </p:spPr>
        <p:txBody>
          <a:bodyPr>
            <a:noAutofit/>
          </a:bodyPr>
          <a:lstStyle/>
          <a:p>
            <a:pPr marL="342900" indent="-342900" algn="just">
              <a:buFont typeface="Arial" panose="020B0604020202020204" pitchFamily="34" charset="0"/>
              <a:buChar char="•"/>
            </a:pPr>
            <a:endParaRPr lang="cs-CZ" sz="2000" dirty="0"/>
          </a:p>
          <a:p>
            <a:pPr marL="457200" indent="-457200" algn="just">
              <a:buFont typeface="Arial" panose="020B0604020202020204" pitchFamily="34" charset="0"/>
              <a:buChar char="•"/>
            </a:pPr>
            <a:r>
              <a:rPr lang="cs-CZ" dirty="0"/>
              <a:t>Vládní </a:t>
            </a:r>
            <a:r>
              <a:rPr lang="cs-CZ" dirty="0" err="1"/>
              <a:t>eKlep</a:t>
            </a:r>
            <a:r>
              <a:rPr lang="cs-CZ" dirty="0"/>
              <a:t> pro veřejnost: </a:t>
            </a:r>
            <a:r>
              <a:rPr lang="cs-CZ" dirty="0">
                <a:hlinkClick r:id="rId2"/>
              </a:rPr>
              <a:t>ODOK-Portál</a:t>
            </a:r>
            <a:endParaRPr lang="cs-CZ" dirty="0"/>
          </a:p>
          <a:p>
            <a:pPr marL="457200" indent="-457200" algn="just">
              <a:buFont typeface="Arial" panose="020B0604020202020204" pitchFamily="34" charset="0"/>
              <a:buChar char="•"/>
            </a:pPr>
            <a:endParaRPr lang="cs-CZ" dirty="0"/>
          </a:p>
          <a:p>
            <a:pPr algn="just"/>
            <a:r>
              <a:rPr lang="cs-CZ" dirty="0"/>
              <a:t>Výklad práva (úskalí):</a:t>
            </a:r>
          </a:p>
          <a:p>
            <a:pPr marL="457200" indent="-457200" algn="just">
              <a:buFont typeface="Arial" panose="020B0604020202020204" pitchFamily="34" charset="0"/>
              <a:buChar char="•"/>
            </a:pPr>
            <a:r>
              <a:rPr lang="cs-CZ" dirty="0"/>
              <a:t>Nejasný text</a:t>
            </a:r>
          </a:p>
          <a:p>
            <a:pPr marL="457200" indent="-457200" algn="just">
              <a:buFont typeface="Arial" panose="020B0604020202020204" pitchFamily="34" charset="0"/>
              <a:buChar char="•"/>
            </a:pPr>
            <a:r>
              <a:rPr lang="cs-CZ" dirty="0"/>
              <a:t>Užívání důvodových zpráv</a:t>
            </a:r>
          </a:p>
          <a:p>
            <a:pPr marL="457200" indent="-457200" algn="just">
              <a:buFont typeface="Arial" panose="020B0604020202020204" pitchFamily="34" charset="0"/>
              <a:buChar char="•"/>
            </a:pPr>
            <a:r>
              <a:rPr lang="cs-CZ" dirty="0"/>
              <a:t>Jasný výklad, ale norma je ve více právních předpisech</a:t>
            </a:r>
          </a:p>
          <a:p>
            <a:pPr marL="457200" indent="-457200" algn="just">
              <a:buFont typeface="Arial" panose="020B0604020202020204" pitchFamily="34" charset="0"/>
              <a:buChar char="•"/>
            </a:pPr>
            <a:r>
              <a:rPr lang="cs-CZ" dirty="0"/>
              <a:t>Právní pravidla k výkladu práva</a:t>
            </a:r>
          </a:p>
          <a:p>
            <a:pPr algn="just"/>
            <a:endParaRPr lang="cs-CZ" dirty="0"/>
          </a:p>
        </p:txBody>
      </p:sp>
    </p:spTree>
    <p:extLst>
      <p:ext uri="{BB962C8B-B14F-4D97-AF65-F5344CB8AC3E}">
        <p14:creationId xmlns:p14="http://schemas.microsoft.com/office/powerpoint/2010/main" val="39970755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E1EDA4-2ED3-9014-6026-B3E1DFB80CD9}"/>
              </a:ext>
            </a:extLst>
          </p:cNvPr>
          <p:cNvSpPr>
            <a:spLocks noGrp="1"/>
          </p:cNvSpPr>
          <p:nvPr>
            <p:ph type="title"/>
          </p:nvPr>
        </p:nvSpPr>
        <p:spPr/>
        <p:txBody>
          <a:bodyPr>
            <a:normAutofit/>
          </a:bodyPr>
          <a:lstStyle/>
          <a:p>
            <a:pPr lvl="0"/>
            <a:r>
              <a:rPr lang="cs-CZ" sz="4000" dirty="0">
                <a:latin typeface="Calibri" panose="020F0502020204030204" pitchFamily="34" charset="0"/>
              </a:rPr>
              <a:t>Závěr</a:t>
            </a:r>
          </a:p>
        </p:txBody>
      </p:sp>
      <p:sp>
        <p:nvSpPr>
          <p:cNvPr id="3" name="Zástupný obsah 2">
            <a:extLst>
              <a:ext uri="{FF2B5EF4-FFF2-40B4-BE49-F238E27FC236}">
                <a16:creationId xmlns:a16="http://schemas.microsoft.com/office/drawing/2014/main" id="{77A407CE-F83E-2815-485E-DE0A01951915}"/>
              </a:ext>
            </a:extLst>
          </p:cNvPr>
          <p:cNvSpPr>
            <a:spLocks noGrp="1"/>
          </p:cNvSpPr>
          <p:nvPr>
            <p:ph idx="1"/>
          </p:nvPr>
        </p:nvSpPr>
        <p:spPr/>
        <p:txBody>
          <a:bodyPr>
            <a:normAutofit/>
          </a:bodyPr>
          <a:lstStyle/>
          <a:p>
            <a:pPr marL="457200" lvl="1" indent="0">
              <a:buNone/>
            </a:pPr>
            <a:endParaRPr lang="cs-CZ" sz="1700" dirty="0">
              <a:latin typeface="Arial" panose="020B0604020202020204" pitchFamily="34" charset="0"/>
              <a:cs typeface="Times New Roman" panose="02020603050405020304" pitchFamily="18" charset="0"/>
            </a:endParaRPr>
          </a:p>
          <a:p>
            <a:pPr lvl="0"/>
            <a:endParaRPr lang="cs-CZ" sz="1600" dirty="0">
              <a:effectLst/>
              <a:latin typeface="Times New Roman" panose="02020603050405020304" pitchFamily="18" charset="0"/>
              <a:ea typeface="Times New Roman" panose="02020603050405020304" pitchFamily="18" charset="0"/>
            </a:endParaRPr>
          </a:p>
        </p:txBody>
      </p:sp>
      <p:pic>
        <p:nvPicPr>
          <p:cNvPr id="4" name="Zástupný symbol pro obsah 5">
            <a:extLst>
              <a:ext uri="{FF2B5EF4-FFF2-40B4-BE49-F238E27FC236}">
                <a16:creationId xmlns:a16="http://schemas.microsoft.com/office/drawing/2014/main" id="{3484CC7E-D673-6CF9-482F-5C426BA467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2525" y="2327275"/>
            <a:ext cx="6076950" cy="3419475"/>
          </a:xfrm>
          <a:prstGeom prst="rect">
            <a:avLst/>
          </a:prstGeom>
        </p:spPr>
      </p:pic>
      <p:pic>
        <p:nvPicPr>
          <p:cNvPr id="5" name="Picture 2">
            <a:extLst>
              <a:ext uri="{FF2B5EF4-FFF2-40B4-BE49-F238E27FC236}">
                <a16:creationId xmlns:a16="http://schemas.microsoft.com/office/drawing/2014/main" id="{FBA15B24-632A-975D-38C2-2506533B8F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51029">
            <a:off x="7347125" y="1734466"/>
            <a:ext cx="2695575" cy="169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2295722"/>
      </p:ext>
    </p:extLst>
  </p:cSld>
  <p:clrMapOvr>
    <a:masterClrMapping/>
  </p:clrMapOvr>
</p:sld>
</file>

<file path=ppt/theme/theme1.xml><?xml version="1.0" encoding="utf-8"?>
<a:theme xmlns:a="http://schemas.openxmlformats.org/drawingml/2006/main" name="Motiv1">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bučovice-vnitřní předpisy" id="{BBA98C22-5568-4087-9C46-350E58F5D8C4}" vid="{1900D50D-4D1F-42E3-902B-CAB8D716B3E3}"/>
    </a:ext>
  </a:extLst>
</a:theme>
</file>

<file path=docProps/app.xml><?xml version="1.0" encoding="utf-8"?>
<Properties xmlns="http://schemas.openxmlformats.org/officeDocument/2006/extended-properties" xmlns:vt="http://schemas.openxmlformats.org/officeDocument/2006/docPropsVTypes">
  <Template>bučovice-vnitřní předpisy</Template>
  <TotalTime>307</TotalTime>
  <Words>2872</Words>
  <Application>Microsoft Office PowerPoint</Application>
  <PresentationFormat>Širokoúhlá obrazovka</PresentationFormat>
  <Paragraphs>329</Paragraphs>
  <Slides>38</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38</vt:i4>
      </vt:variant>
    </vt:vector>
  </HeadingPairs>
  <TitlesOfParts>
    <vt:vector size="42" baseType="lpstr">
      <vt:lpstr>Arial</vt:lpstr>
      <vt:lpstr>Calibri</vt:lpstr>
      <vt:lpstr>Times New Roman</vt:lpstr>
      <vt:lpstr>Motiv1</vt:lpstr>
      <vt:lpstr> Starosta jako první mezi rovnými? </vt:lpstr>
      <vt:lpstr>Osnova</vt:lpstr>
      <vt:lpstr>Postavení starosty</vt:lpstr>
      <vt:lpstr>Postavení starosty</vt:lpstr>
      <vt:lpstr>Postavení starosty</vt:lpstr>
      <vt:lpstr>Postavení starosty</vt:lpstr>
      <vt:lpstr>Postavení starosty</vt:lpstr>
      <vt:lpstr>Postavení starosty</vt:lpstr>
      <vt:lpstr>Postavení starosty</vt:lpstr>
      <vt:lpstr>Postavení starosty</vt:lpstr>
      <vt:lpstr>Postavení starosty</vt:lpstr>
      <vt:lpstr>Postavení starosty</vt:lpstr>
      <vt:lpstr>Postavení starosty</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Starosta a jeho pracovní režim</vt:lpstr>
      <vt:lpstr>Právo pro neprávníky</vt:lpstr>
      <vt:lpstr>Právo pro neprávníky</vt:lpstr>
      <vt:lpstr>Právo pro neprávníky</vt:lpstr>
      <vt:lpstr>Právo pro neprávníky</vt:lpstr>
      <vt:lpstr>Závěr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Zákon o obcích – základní instituty a orientace v zákoně</dc:title>
  <dc:creator>Kovářová Andrea</dc:creator>
  <cp:lastModifiedBy>Kovářová Andrea</cp:lastModifiedBy>
  <cp:revision>10</cp:revision>
  <dcterms:created xsi:type="dcterms:W3CDTF">2022-10-28T19:39:02Z</dcterms:created>
  <dcterms:modified xsi:type="dcterms:W3CDTF">2022-12-04T08:48:59Z</dcterms:modified>
</cp:coreProperties>
</file>